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sldIdLst>
    <p:sldId id="308" r:id="rId3"/>
    <p:sldId id="361" r:id="rId4"/>
    <p:sldId id="312" r:id="rId5"/>
    <p:sldId id="320" r:id="rId6"/>
    <p:sldId id="364" r:id="rId7"/>
    <p:sldId id="366" r:id="rId8"/>
    <p:sldId id="367" r:id="rId9"/>
    <p:sldId id="368" r:id="rId10"/>
    <p:sldId id="363" r:id="rId11"/>
    <p:sldId id="360" r:id="rId12"/>
    <p:sldId id="359" r:id="rId13"/>
    <p:sldId id="370" r:id="rId14"/>
    <p:sldId id="369" r:id="rId15"/>
    <p:sldId id="315" r:id="rId16"/>
    <p:sldId id="301" r:id="rId17"/>
    <p:sldId id="3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DC6B2C-F551-4D6A-B6BC-64FACB9E438A}">
          <p14:sldIdLst>
            <p14:sldId id="308"/>
            <p14:sldId id="361"/>
            <p14:sldId id="312"/>
            <p14:sldId id="320"/>
            <p14:sldId id="364"/>
            <p14:sldId id="366"/>
            <p14:sldId id="367"/>
            <p14:sldId id="368"/>
            <p14:sldId id="363"/>
            <p14:sldId id="360"/>
            <p14:sldId id="359"/>
            <p14:sldId id="370"/>
            <p14:sldId id="369"/>
            <p14:sldId id="315"/>
            <p14:sldId id="301"/>
            <p14:sldId id="371"/>
          </p14:sldIdLst>
        </p14:section>
        <p14:section name="Untitled Section" id="{179A6755-745D-4809-8EF4-7F56C3AA9C6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52" autoAdjust="0"/>
    <p:restoredTop sz="96196" autoAdjust="0"/>
  </p:normalViewPr>
  <p:slideViewPr>
    <p:cSldViewPr snapToGrid="0" showGuides="1">
      <p:cViewPr varScale="1">
        <p:scale>
          <a:sx n="113" d="100"/>
          <a:sy n="113" d="100"/>
        </p:scale>
        <p:origin x="96" y="156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10C161-0AF1-4044-A1DF-37B7E35E72EA}"/>
              </a:ext>
            </a:extLst>
          </p:cNvPr>
          <p:cNvSpPr/>
          <p:nvPr userDrawn="1"/>
        </p:nvSpPr>
        <p:spPr>
          <a:xfrm>
            <a:off x="0" y="0"/>
            <a:ext cx="12192000" cy="110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538" y="216998"/>
            <a:ext cx="1135018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aphic 11">
            <a:extLst>
              <a:ext uri="{FF2B5EF4-FFF2-40B4-BE49-F238E27FC236}">
                <a16:creationId xmlns:a16="http://schemas.microsoft.com/office/drawing/2014/main" id="{5B05E873-8D92-4846-A887-846BF2075D93}"/>
              </a:ext>
            </a:extLst>
          </p:cNvPr>
          <p:cNvGrpSpPr/>
          <p:nvPr userDrawn="1"/>
        </p:nvGrpSpPr>
        <p:grpSpPr>
          <a:xfrm rot="20940000">
            <a:off x="9327756" y="361555"/>
            <a:ext cx="2699896" cy="435132"/>
            <a:chOff x="667265" y="831768"/>
            <a:chExt cx="7797114" cy="1256630"/>
          </a:xfrm>
          <a:solidFill>
            <a:schemeClr val="bg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57BC061-6A34-4BBD-930D-2D703A7C7CCC}"/>
                </a:ext>
              </a:extLst>
            </p:cNvPr>
            <p:cNvSpPr/>
            <p:nvPr/>
          </p:nvSpPr>
          <p:spPr>
            <a:xfrm>
              <a:off x="5891074" y="1069798"/>
              <a:ext cx="2572876" cy="541765"/>
            </a:xfrm>
            <a:custGeom>
              <a:avLst/>
              <a:gdLst>
                <a:gd name="connsiteX0" fmla="*/ 0 w 2572876"/>
                <a:gd name="connsiteY0" fmla="*/ 0 h 541765"/>
                <a:gd name="connsiteX1" fmla="*/ 2571161 w 2572876"/>
                <a:gd name="connsiteY1" fmla="*/ 0 h 541765"/>
                <a:gd name="connsiteX2" fmla="*/ 2572876 w 2572876"/>
                <a:gd name="connsiteY2" fmla="*/ 28306 h 541765"/>
                <a:gd name="connsiteX3" fmla="*/ 2498679 w 2572876"/>
                <a:gd name="connsiteY3" fmla="*/ 37742 h 541765"/>
                <a:gd name="connsiteX4" fmla="*/ 1501523 w 2572876"/>
                <a:gd name="connsiteY4" fmla="*/ 42031 h 541765"/>
                <a:gd name="connsiteX5" fmla="*/ 1329112 w 2572876"/>
                <a:gd name="connsiteY5" fmla="*/ 76770 h 541765"/>
                <a:gd name="connsiteX6" fmla="*/ 1406311 w 2572876"/>
                <a:gd name="connsiteY6" fmla="*/ 336674 h 541765"/>
                <a:gd name="connsiteX7" fmla="*/ 1396876 w 2572876"/>
                <a:gd name="connsiteY7" fmla="*/ 452473 h 541765"/>
                <a:gd name="connsiteX8" fmla="*/ 1372429 w 2572876"/>
                <a:gd name="connsiteY8" fmla="*/ 535676 h 541765"/>
                <a:gd name="connsiteX9" fmla="*/ 1217602 w 2572876"/>
                <a:gd name="connsiteY9" fmla="*/ 537820 h 541765"/>
                <a:gd name="connsiteX10" fmla="*/ 1198731 w 2572876"/>
                <a:gd name="connsiteY10" fmla="*/ 498792 h 541765"/>
                <a:gd name="connsiteX11" fmla="*/ 1188867 w 2572876"/>
                <a:gd name="connsiteY11" fmla="*/ 396718 h 541765"/>
                <a:gd name="connsiteX12" fmla="*/ 30879 w 2572876"/>
                <a:gd name="connsiteY12" fmla="*/ 396718 h 541765"/>
                <a:gd name="connsiteX13" fmla="*/ 30879 w 2572876"/>
                <a:gd name="connsiteY13" fmla="*/ 147536 h 541765"/>
                <a:gd name="connsiteX14" fmla="*/ 1184578 w 2572876"/>
                <a:gd name="connsiteY14" fmla="*/ 353400 h 541765"/>
                <a:gd name="connsiteX15" fmla="*/ 1272499 w 2572876"/>
                <a:gd name="connsiteY15" fmla="*/ 76770 h 541765"/>
                <a:gd name="connsiteX16" fmla="*/ 1257918 w 2572876"/>
                <a:gd name="connsiteY16" fmla="*/ 57470 h 541765"/>
                <a:gd name="connsiteX17" fmla="*/ 1061488 w 2572876"/>
                <a:gd name="connsiteY17" fmla="*/ 42888 h 541765"/>
                <a:gd name="connsiteX18" fmla="*/ 57899 w 2572876"/>
                <a:gd name="connsiteY18" fmla="*/ 36455 h 541765"/>
                <a:gd name="connsiteX19" fmla="*/ 0 w 2572876"/>
                <a:gd name="connsiteY19" fmla="*/ 28306 h 541765"/>
                <a:gd name="connsiteX20" fmla="*/ 0 w 2572876"/>
                <a:gd name="connsiteY20" fmla="*/ 0 h 54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72876" h="541765">
                  <a:moveTo>
                    <a:pt x="0" y="0"/>
                  </a:moveTo>
                  <a:cubicBezTo>
                    <a:pt x="856911" y="0"/>
                    <a:pt x="1714250" y="0"/>
                    <a:pt x="2571161" y="0"/>
                  </a:cubicBezTo>
                  <a:cubicBezTo>
                    <a:pt x="2571589" y="9435"/>
                    <a:pt x="2572448" y="18871"/>
                    <a:pt x="2572876" y="28306"/>
                  </a:cubicBezTo>
                  <a:cubicBezTo>
                    <a:pt x="2548001" y="31737"/>
                    <a:pt x="2523555" y="37742"/>
                    <a:pt x="2498679" y="37742"/>
                  </a:cubicBezTo>
                  <a:cubicBezTo>
                    <a:pt x="2166294" y="39457"/>
                    <a:pt x="1833909" y="39457"/>
                    <a:pt x="1501523" y="42031"/>
                  </a:cubicBezTo>
                  <a:cubicBezTo>
                    <a:pt x="1447055" y="42460"/>
                    <a:pt x="1332114" y="39457"/>
                    <a:pt x="1329112" y="76770"/>
                  </a:cubicBezTo>
                  <a:cubicBezTo>
                    <a:pt x="1442338" y="147536"/>
                    <a:pt x="1412316" y="241033"/>
                    <a:pt x="1406311" y="336674"/>
                  </a:cubicBezTo>
                  <a:cubicBezTo>
                    <a:pt x="1403738" y="375273"/>
                    <a:pt x="1402880" y="414302"/>
                    <a:pt x="1396876" y="452473"/>
                  </a:cubicBezTo>
                  <a:cubicBezTo>
                    <a:pt x="1392158" y="482066"/>
                    <a:pt x="1385725" y="533103"/>
                    <a:pt x="1372429" y="535676"/>
                  </a:cubicBezTo>
                  <a:cubicBezTo>
                    <a:pt x="1322679" y="545540"/>
                    <a:pt x="1269497" y="541252"/>
                    <a:pt x="1217602" y="537820"/>
                  </a:cubicBezTo>
                  <a:cubicBezTo>
                    <a:pt x="1210311" y="537392"/>
                    <a:pt x="1200876" y="512945"/>
                    <a:pt x="1198731" y="498792"/>
                  </a:cubicBezTo>
                  <a:cubicBezTo>
                    <a:pt x="1193585" y="467484"/>
                    <a:pt x="1192298" y="435746"/>
                    <a:pt x="1188867" y="396718"/>
                  </a:cubicBezTo>
                  <a:cubicBezTo>
                    <a:pt x="800727" y="396718"/>
                    <a:pt x="415160" y="396718"/>
                    <a:pt x="30879" y="396718"/>
                  </a:cubicBezTo>
                  <a:cubicBezTo>
                    <a:pt x="30879" y="310512"/>
                    <a:pt x="30879" y="232455"/>
                    <a:pt x="30879" y="147536"/>
                  </a:cubicBezTo>
                  <a:cubicBezTo>
                    <a:pt x="413873" y="215729"/>
                    <a:pt x="796009" y="283921"/>
                    <a:pt x="1184578" y="353400"/>
                  </a:cubicBezTo>
                  <a:cubicBezTo>
                    <a:pt x="1194871" y="253899"/>
                    <a:pt x="1137830" y="138530"/>
                    <a:pt x="1272499" y="76770"/>
                  </a:cubicBezTo>
                  <a:cubicBezTo>
                    <a:pt x="1267782" y="70337"/>
                    <a:pt x="1262635" y="63904"/>
                    <a:pt x="1257918" y="57470"/>
                  </a:cubicBezTo>
                  <a:cubicBezTo>
                    <a:pt x="1192298" y="52324"/>
                    <a:pt x="1127108" y="43746"/>
                    <a:pt x="1061488" y="42888"/>
                  </a:cubicBezTo>
                  <a:cubicBezTo>
                    <a:pt x="726959" y="39886"/>
                    <a:pt x="392429" y="39028"/>
                    <a:pt x="57899" y="36455"/>
                  </a:cubicBezTo>
                  <a:cubicBezTo>
                    <a:pt x="38600" y="36455"/>
                    <a:pt x="19300" y="31309"/>
                    <a:pt x="0" y="28306"/>
                  </a:cubicBezTo>
                  <a:cubicBezTo>
                    <a:pt x="0" y="19300"/>
                    <a:pt x="0" y="9435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0B9F7BC-88D3-43B8-9489-454589102AEF}"/>
                </a:ext>
              </a:extLst>
            </p:cNvPr>
            <p:cNvSpPr/>
            <p:nvPr/>
          </p:nvSpPr>
          <p:spPr>
            <a:xfrm>
              <a:off x="667265" y="1064933"/>
              <a:ext cx="2571589" cy="551438"/>
            </a:xfrm>
            <a:custGeom>
              <a:avLst/>
              <a:gdLst>
                <a:gd name="connsiteX0" fmla="*/ 2533419 w 2571589"/>
                <a:gd name="connsiteY0" fmla="*/ 161407 h 551438"/>
                <a:gd name="connsiteX1" fmla="*/ 2533419 w 2571589"/>
                <a:gd name="connsiteY1" fmla="*/ 396865 h 551438"/>
                <a:gd name="connsiteX2" fmla="*/ 1402022 w 2571589"/>
                <a:gd name="connsiteY2" fmla="*/ 396865 h 551438"/>
                <a:gd name="connsiteX3" fmla="*/ 1395160 w 2571589"/>
                <a:gd name="connsiteY3" fmla="*/ 474922 h 551438"/>
                <a:gd name="connsiteX4" fmla="*/ 1313243 w 2571589"/>
                <a:gd name="connsiteY4" fmla="*/ 549976 h 551438"/>
                <a:gd name="connsiteX5" fmla="*/ 1245909 w 2571589"/>
                <a:gd name="connsiteY5" fmla="*/ 547832 h 551438"/>
                <a:gd name="connsiteX6" fmla="*/ 1196158 w 2571589"/>
                <a:gd name="connsiteY6" fmla="*/ 500226 h 551438"/>
                <a:gd name="connsiteX7" fmla="*/ 1180289 w 2571589"/>
                <a:gd name="connsiteY7" fmla="*/ 200865 h 551438"/>
                <a:gd name="connsiteX8" fmla="*/ 1256631 w 2571589"/>
                <a:gd name="connsiteY8" fmla="*/ 65766 h 551438"/>
                <a:gd name="connsiteX9" fmla="*/ 1094084 w 2571589"/>
                <a:gd name="connsiteY9" fmla="*/ 46895 h 551438"/>
                <a:gd name="connsiteX10" fmla="*/ 90495 w 2571589"/>
                <a:gd name="connsiteY10" fmla="*/ 43893 h 551438"/>
                <a:gd name="connsiteX11" fmla="*/ 0 w 2571589"/>
                <a:gd name="connsiteY11" fmla="*/ 22020 h 551438"/>
                <a:gd name="connsiteX12" fmla="*/ 2569874 w 2571589"/>
                <a:gd name="connsiteY12" fmla="*/ 9582 h 551438"/>
                <a:gd name="connsiteX13" fmla="*/ 2571589 w 2571589"/>
                <a:gd name="connsiteY13" fmla="*/ 34029 h 551438"/>
                <a:gd name="connsiteX14" fmla="*/ 2503826 w 2571589"/>
                <a:gd name="connsiteY14" fmla="*/ 42178 h 551438"/>
                <a:gd name="connsiteX15" fmla="*/ 1500237 w 2571589"/>
                <a:gd name="connsiteY15" fmla="*/ 47324 h 551438"/>
                <a:gd name="connsiteX16" fmla="*/ 1326539 w 2571589"/>
                <a:gd name="connsiteY16" fmla="*/ 71771 h 551438"/>
                <a:gd name="connsiteX17" fmla="*/ 1404596 w 2571589"/>
                <a:gd name="connsiteY17" fmla="*/ 362983 h 551438"/>
                <a:gd name="connsiteX18" fmla="*/ 2533419 w 2571589"/>
                <a:gd name="connsiteY18" fmla="*/ 161407 h 55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589" h="551438">
                  <a:moveTo>
                    <a:pt x="2533419" y="161407"/>
                  </a:moveTo>
                  <a:cubicBezTo>
                    <a:pt x="2533419" y="245469"/>
                    <a:pt x="2533419" y="317950"/>
                    <a:pt x="2533419" y="396865"/>
                  </a:cubicBezTo>
                  <a:cubicBezTo>
                    <a:pt x="2162434" y="396865"/>
                    <a:pt x="1785874" y="396865"/>
                    <a:pt x="1402022" y="396865"/>
                  </a:cubicBezTo>
                  <a:cubicBezTo>
                    <a:pt x="1399020" y="426886"/>
                    <a:pt x="1393445" y="451333"/>
                    <a:pt x="1395160" y="474922"/>
                  </a:cubicBezTo>
                  <a:cubicBezTo>
                    <a:pt x="1399878" y="536681"/>
                    <a:pt x="1370285" y="556409"/>
                    <a:pt x="1313243" y="549976"/>
                  </a:cubicBezTo>
                  <a:cubicBezTo>
                    <a:pt x="1290941" y="547403"/>
                    <a:pt x="1265208" y="555981"/>
                    <a:pt x="1245909" y="547832"/>
                  </a:cubicBezTo>
                  <a:cubicBezTo>
                    <a:pt x="1225751" y="539254"/>
                    <a:pt x="1198302" y="518239"/>
                    <a:pt x="1196158" y="500226"/>
                  </a:cubicBezTo>
                  <a:cubicBezTo>
                    <a:pt x="1185865" y="400725"/>
                    <a:pt x="1174285" y="299937"/>
                    <a:pt x="1180289" y="200865"/>
                  </a:cubicBezTo>
                  <a:cubicBezTo>
                    <a:pt x="1182863" y="157976"/>
                    <a:pt x="1225751" y="117661"/>
                    <a:pt x="1256631" y="65766"/>
                  </a:cubicBezTo>
                  <a:cubicBezTo>
                    <a:pt x="1202162" y="58904"/>
                    <a:pt x="1148123" y="47324"/>
                    <a:pt x="1094084" y="46895"/>
                  </a:cubicBezTo>
                  <a:cubicBezTo>
                    <a:pt x="759554" y="44322"/>
                    <a:pt x="425024" y="44751"/>
                    <a:pt x="90495" y="43893"/>
                  </a:cubicBezTo>
                  <a:cubicBezTo>
                    <a:pt x="60473" y="43035"/>
                    <a:pt x="30022" y="38318"/>
                    <a:pt x="0" y="22020"/>
                  </a:cubicBezTo>
                  <a:cubicBezTo>
                    <a:pt x="856911" y="-3284"/>
                    <a:pt x="1713392" y="-5857"/>
                    <a:pt x="2569874" y="9582"/>
                  </a:cubicBezTo>
                  <a:cubicBezTo>
                    <a:pt x="2570303" y="17731"/>
                    <a:pt x="2571161" y="25880"/>
                    <a:pt x="2571589" y="34029"/>
                  </a:cubicBezTo>
                  <a:cubicBezTo>
                    <a:pt x="2548859" y="37031"/>
                    <a:pt x="2526557" y="42178"/>
                    <a:pt x="2503826" y="42178"/>
                  </a:cubicBezTo>
                  <a:cubicBezTo>
                    <a:pt x="2169296" y="43893"/>
                    <a:pt x="1834766" y="44322"/>
                    <a:pt x="1500237" y="47324"/>
                  </a:cubicBezTo>
                  <a:cubicBezTo>
                    <a:pt x="1444911" y="47753"/>
                    <a:pt x="1389585" y="57617"/>
                    <a:pt x="1326539" y="71771"/>
                  </a:cubicBezTo>
                  <a:cubicBezTo>
                    <a:pt x="1439764" y="144681"/>
                    <a:pt x="1409313" y="252331"/>
                    <a:pt x="1404596" y="362983"/>
                  </a:cubicBezTo>
                  <a:cubicBezTo>
                    <a:pt x="1784158" y="294790"/>
                    <a:pt x="2156430" y="228742"/>
                    <a:pt x="2533419" y="161407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7488022-FCEB-4596-A480-B562A2A59CD8}"/>
                </a:ext>
              </a:extLst>
            </p:cNvPr>
            <p:cNvSpPr/>
            <p:nvPr/>
          </p:nvSpPr>
          <p:spPr>
            <a:xfrm>
              <a:off x="3309004" y="1194603"/>
              <a:ext cx="43504" cy="281347"/>
            </a:xfrm>
            <a:custGeom>
              <a:avLst/>
              <a:gdLst>
                <a:gd name="connsiteX0" fmla="*/ 43504 w 43504"/>
                <a:gd name="connsiteY0" fmla="*/ 0 h 281347"/>
                <a:gd name="connsiteX1" fmla="*/ 43504 w 43504"/>
                <a:gd name="connsiteY1" fmla="*/ 281348 h 281347"/>
                <a:gd name="connsiteX2" fmla="*/ 3189 w 43504"/>
                <a:gd name="connsiteY2" fmla="*/ 120945 h 281347"/>
                <a:gd name="connsiteX3" fmla="*/ 43504 w 43504"/>
                <a:gd name="connsiteY3" fmla="*/ 0 h 2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04" h="281347">
                  <a:moveTo>
                    <a:pt x="43504" y="0"/>
                  </a:moveTo>
                  <a:cubicBezTo>
                    <a:pt x="43504" y="96499"/>
                    <a:pt x="43504" y="180560"/>
                    <a:pt x="43504" y="281348"/>
                  </a:cubicBezTo>
                  <a:cubicBezTo>
                    <a:pt x="-7104" y="227737"/>
                    <a:pt x="6191" y="170267"/>
                    <a:pt x="3189" y="120945"/>
                  </a:cubicBezTo>
                  <a:cubicBezTo>
                    <a:pt x="187" y="81488"/>
                    <a:pt x="-11822" y="31309"/>
                    <a:pt x="43504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128E89D-EC40-4A68-B447-141A7041489A}"/>
                </a:ext>
              </a:extLst>
            </p:cNvPr>
            <p:cNvSpPr/>
            <p:nvPr/>
          </p:nvSpPr>
          <p:spPr>
            <a:xfrm>
              <a:off x="5769270" y="1193317"/>
              <a:ext cx="41866" cy="283921"/>
            </a:xfrm>
            <a:custGeom>
              <a:avLst/>
              <a:gdLst>
                <a:gd name="connsiteX0" fmla="*/ 0 w 41866"/>
                <a:gd name="connsiteY0" fmla="*/ 0 h 283921"/>
                <a:gd name="connsiteX1" fmla="*/ 0 w 41866"/>
                <a:gd name="connsiteY1" fmla="*/ 283921 h 283921"/>
                <a:gd name="connsiteX2" fmla="*/ 0 w 41866"/>
                <a:gd name="connsiteY2" fmla="*/ 0 h 28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66" h="283921">
                  <a:moveTo>
                    <a:pt x="0" y="0"/>
                  </a:moveTo>
                  <a:cubicBezTo>
                    <a:pt x="51895" y="27020"/>
                    <a:pt x="59615" y="194713"/>
                    <a:pt x="0" y="283921"/>
                  </a:cubicBezTo>
                  <a:cubicBezTo>
                    <a:pt x="0" y="180560"/>
                    <a:pt x="0" y="91781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0415D72-84D8-49A2-81AF-5E5979736110}"/>
                </a:ext>
              </a:extLst>
            </p:cNvPr>
            <p:cNvSpPr/>
            <p:nvPr/>
          </p:nvSpPr>
          <p:spPr>
            <a:xfrm>
              <a:off x="4584263" y="1800187"/>
              <a:ext cx="161260" cy="161260"/>
            </a:xfrm>
            <a:custGeom>
              <a:avLst/>
              <a:gdLst>
                <a:gd name="connsiteX0" fmla="*/ 0 w 161260"/>
                <a:gd name="connsiteY0" fmla="*/ 80630 h 161260"/>
                <a:gd name="connsiteX1" fmla="*/ 80630 w 161260"/>
                <a:gd name="connsiteY1" fmla="*/ 161260 h 161260"/>
                <a:gd name="connsiteX2" fmla="*/ 161261 w 161260"/>
                <a:gd name="connsiteY2" fmla="*/ 80630 h 161260"/>
                <a:gd name="connsiteX3" fmla="*/ 80630 w 161260"/>
                <a:gd name="connsiteY3" fmla="*/ 0 h 161260"/>
                <a:gd name="connsiteX4" fmla="*/ 0 w 161260"/>
                <a:gd name="connsiteY4" fmla="*/ 80630 h 161260"/>
                <a:gd name="connsiteX5" fmla="*/ 81059 w 161260"/>
                <a:gd name="connsiteY5" fmla="*/ 42459 h 161260"/>
                <a:gd name="connsiteX6" fmla="*/ 119659 w 161260"/>
                <a:gd name="connsiteY6" fmla="*/ 81059 h 161260"/>
                <a:gd name="connsiteX7" fmla="*/ 81059 w 161260"/>
                <a:gd name="connsiteY7" fmla="*/ 119659 h 161260"/>
                <a:gd name="connsiteX8" fmla="*/ 42460 w 161260"/>
                <a:gd name="connsiteY8" fmla="*/ 81059 h 161260"/>
                <a:gd name="connsiteX9" fmla="*/ 81059 w 161260"/>
                <a:gd name="connsiteY9" fmla="*/ 42459 h 16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260" h="161260">
                  <a:moveTo>
                    <a:pt x="0" y="80630"/>
                  </a:moveTo>
                  <a:cubicBezTo>
                    <a:pt x="0" y="125234"/>
                    <a:pt x="36026" y="161260"/>
                    <a:pt x="80630" y="161260"/>
                  </a:cubicBezTo>
                  <a:cubicBezTo>
                    <a:pt x="125234" y="161260"/>
                    <a:pt x="161261" y="125234"/>
                    <a:pt x="161261" y="80630"/>
                  </a:cubicBezTo>
                  <a:cubicBezTo>
                    <a:pt x="161261" y="36026"/>
                    <a:pt x="125234" y="0"/>
                    <a:pt x="80630" y="0"/>
                  </a:cubicBezTo>
                  <a:cubicBezTo>
                    <a:pt x="36455" y="0"/>
                    <a:pt x="0" y="36026"/>
                    <a:pt x="0" y="80630"/>
                  </a:cubicBezTo>
                  <a:close/>
                  <a:moveTo>
                    <a:pt x="81059" y="42459"/>
                  </a:moveTo>
                  <a:cubicBezTo>
                    <a:pt x="102074" y="42459"/>
                    <a:pt x="119659" y="59615"/>
                    <a:pt x="119659" y="81059"/>
                  </a:cubicBezTo>
                  <a:cubicBezTo>
                    <a:pt x="119659" y="102074"/>
                    <a:pt x="102503" y="119659"/>
                    <a:pt x="81059" y="119659"/>
                  </a:cubicBezTo>
                  <a:cubicBezTo>
                    <a:pt x="60044" y="119659"/>
                    <a:pt x="42460" y="102503"/>
                    <a:pt x="42460" y="81059"/>
                  </a:cubicBezTo>
                  <a:cubicBezTo>
                    <a:pt x="42460" y="59615"/>
                    <a:pt x="59615" y="42459"/>
                    <a:pt x="81059" y="42459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47E3839-E368-45F7-ADE0-4C330093BCFB}"/>
                </a:ext>
              </a:extLst>
            </p:cNvPr>
            <p:cNvSpPr/>
            <p:nvPr/>
          </p:nvSpPr>
          <p:spPr>
            <a:xfrm>
              <a:off x="2815116" y="831871"/>
              <a:ext cx="3510845" cy="1257441"/>
            </a:xfrm>
            <a:custGeom>
              <a:avLst/>
              <a:gdLst>
                <a:gd name="connsiteX0" fmla="*/ 3458951 w 3510845"/>
                <a:gd name="connsiteY0" fmla="*/ 1202916 h 1257441"/>
                <a:gd name="connsiteX1" fmla="*/ 3413489 w 3510845"/>
                <a:gd name="connsiteY1" fmla="*/ 1167318 h 1257441"/>
                <a:gd name="connsiteX2" fmla="*/ 2842215 w 3510845"/>
                <a:gd name="connsiteY2" fmla="*/ 635073 h 1257441"/>
                <a:gd name="connsiteX3" fmla="*/ 2842215 w 3510845"/>
                <a:gd name="connsiteY3" fmla="*/ 417629 h 1257441"/>
                <a:gd name="connsiteX4" fmla="*/ 2756439 w 3510845"/>
                <a:gd name="connsiteY4" fmla="*/ 319843 h 1257441"/>
                <a:gd name="connsiteX5" fmla="*/ 2245209 w 3510845"/>
                <a:gd name="connsiteY5" fmla="*/ 231065 h 1257441"/>
                <a:gd name="connsiteX6" fmla="*/ 2152999 w 3510845"/>
                <a:gd name="connsiteY6" fmla="*/ 167590 h 1257441"/>
                <a:gd name="connsiteX7" fmla="*/ 2051353 w 3510845"/>
                <a:gd name="connsiteY7" fmla="*/ 72377 h 1257441"/>
                <a:gd name="connsiteX8" fmla="*/ 1467213 w 3510845"/>
                <a:gd name="connsiteY8" fmla="*/ 69804 h 1257441"/>
                <a:gd name="connsiteX9" fmla="*/ 1353987 w 3510845"/>
                <a:gd name="connsiteY9" fmla="*/ 181314 h 1257441"/>
                <a:gd name="connsiteX10" fmla="*/ 1277646 w 3510845"/>
                <a:gd name="connsiteY10" fmla="*/ 234496 h 1257441"/>
                <a:gd name="connsiteX11" fmla="*/ 719668 w 3510845"/>
                <a:gd name="connsiteY11" fmla="*/ 332281 h 1257441"/>
                <a:gd name="connsiteX12" fmla="*/ 650617 w 3510845"/>
                <a:gd name="connsiteY12" fmla="*/ 406049 h 1257441"/>
                <a:gd name="connsiteX13" fmla="*/ 654477 w 3510845"/>
                <a:gd name="connsiteY13" fmla="*/ 596474 h 1257441"/>
                <a:gd name="connsiteX14" fmla="*/ 630889 w 3510845"/>
                <a:gd name="connsiteY14" fmla="*/ 650513 h 1257441"/>
                <a:gd name="connsiteX15" fmla="*/ 96928 w 3510845"/>
                <a:gd name="connsiteY15" fmla="*/ 1160027 h 1257441"/>
                <a:gd name="connsiteX16" fmla="*/ 29164 w 3510845"/>
                <a:gd name="connsiteY16" fmla="*/ 1205060 h 1257441"/>
                <a:gd name="connsiteX17" fmla="*/ 0 w 3510845"/>
                <a:gd name="connsiteY17" fmla="*/ 1235511 h 1257441"/>
                <a:gd name="connsiteX18" fmla="*/ 31309 w 3510845"/>
                <a:gd name="connsiteY18" fmla="*/ 1255668 h 1257441"/>
                <a:gd name="connsiteX19" fmla="*/ 195142 w 3510845"/>
                <a:gd name="connsiteY19" fmla="*/ 1255668 h 1257441"/>
                <a:gd name="connsiteX20" fmla="*/ 226880 w 3510845"/>
                <a:gd name="connsiteY20" fmla="*/ 1230364 h 1257441"/>
                <a:gd name="connsiteX21" fmla="*/ 195571 w 3510845"/>
                <a:gd name="connsiteY21" fmla="*/ 1205060 h 1257441"/>
                <a:gd name="connsiteX22" fmla="*/ 160403 w 3510845"/>
                <a:gd name="connsiteY22" fmla="*/ 1195625 h 1257441"/>
                <a:gd name="connsiteX23" fmla="*/ 258617 w 3510845"/>
                <a:gd name="connsiteY23" fmla="*/ 1087975 h 1257441"/>
                <a:gd name="connsiteX24" fmla="*/ 1058057 w 3510845"/>
                <a:gd name="connsiteY24" fmla="*/ 647082 h 1257441"/>
                <a:gd name="connsiteX25" fmla="*/ 1162276 w 3510845"/>
                <a:gd name="connsiteY25" fmla="*/ 702837 h 1257441"/>
                <a:gd name="connsiteX26" fmla="*/ 1287510 w 3510845"/>
                <a:gd name="connsiteY26" fmla="*/ 793331 h 1257441"/>
                <a:gd name="connsiteX27" fmla="*/ 1622040 w 3510845"/>
                <a:gd name="connsiteY27" fmla="*/ 789471 h 1257441"/>
                <a:gd name="connsiteX28" fmla="*/ 1680797 w 3510845"/>
                <a:gd name="connsiteY28" fmla="*/ 874819 h 1257441"/>
                <a:gd name="connsiteX29" fmla="*/ 1669646 w 3510845"/>
                <a:gd name="connsiteY29" fmla="*/ 901839 h 1257441"/>
                <a:gd name="connsiteX30" fmla="*/ 1551703 w 3510845"/>
                <a:gd name="connsiteY30" fmla="*/ 1022355 h 1257441"/>
                <a:gd name="connsiteX31" fmla="*/ 1551703 w 3510845"/>
                <a:gd name="connsiteY31" fmla="*/ 1090548 h 1257441"/>
                <a:gd name="connsiteX32" fmla="*/ 1639195 w 3510845"/>
                <a:gd name="connsiteY32" fmla="*/ 1180614 h 1257441"/>
                <a:gd name="connsiteX33" fmla="*/ 1823616 w 3510845"/>
                <a:gd name="connsiteY33" fmla="*/ 1180185 h 1257441"/>
                <a:gd name="connsiteX34" fmla="*/ 1970294 w 3510845"/>
                <a:gd name="connsiteY34" fmla="*/ 1033935 h 1257441"/>
                <a:gd name="connsiteX35" fmla="*/ 1848920 w 3510845"/>
                <a:gd name="connsiteY35" fmla="*/ 899266 h 1257441"/>
                <a:gd name="connsiteX36" fmla="*/ 1933410 w 3510845"/>
                <a:gd name="connsiteY36" fmla="*/ 786040 h 1257441"/>
                <a:gd name="connsiteX37" fmla="*/ 2179161 w 3510845"/>
                <a:gd name="connsiteY37" fmla="*/ 786898 h 1257441"/>
                <a:gd name="connsiteX38" fmla="*/ 2391887 w 3510845"/>
                <a:gd name="connsiteY38" fmla="*/ 650942 h 1257441"/>
                <a:gd name="connsiteX39" fmla="*/ 2405611 w 3510845"/>
                <a:gd name="connsiteY39" fmla="*/ 635931 h 1257441"/>
                <a:gd name="connsiteX40" fmla="*/ 3341008 w 3510845"/>
                <a:gd name="connsiteY40" fmla="*/ 1190478 h 1257441"/>
                <a:gd name="connsiteX41" fmla="*/ 3281393 w 3510845"/>
                <a:gd name="connsiteY41" fmla="*/ 1224360 h 1257441"/>
                <a:gd name="connsiteX42" fmla="*/ 3297261 w 3510845"/>
                <a:gd name="connsiteY42" fmla="*/ 1253524 h 1257441"/>
                <a:gd name="connsiteX43" fmla="*/ 3508273 w 3510845"/>
                <a:gd name="connsiteY43" fmla="*/ 1254811 h 1257441"/>
                <a:gd name="connsiteX44" fmla="*/ 3510846 w 3510845"/>
                <a:gd name="connsiteY44" fmla="*/ 1220071 h 1257441"/>
                <a:gd name="connsiteX45" fmla="*/ 3458951 w 3510845"/>
                <a:gd name="connsiteY45" fmla="*/ 1202916 h 1257441"/>
                <a:gd name="connsiteX46" fmla="*/ 1213313 w 3510845"/>
                <a:gd name="connsiteY46" fmla="*/ 664237 h 1257441"/>
                <a:gd name="connsiteX47" fmla="*/ 1220175 w 3510845"/>
                <a:gd name="connsiteY47" fmla="*/ 657375 h 1257441"/>
                <a:gd name="connsiteX48" fmla="*/ 1540552 w 3510845"/>
                <a:gd name="connsiteY48" fmla="*/ 657375 h 1257441"/>
                <a:gd name="connsiteX49" fmla="*/ 1547414 w 3510845"/>
                <a:gd name="connsiteY49" fmla="*/ 664237 h 1257441"/>
                <a:gd name="connsiteX50" fmla="*/ 1540552 w 3510845"/>
                <a:gd name="connsiteY50" fmla="*/ 671099 h 1257441"/>
                <a:gd name="connsiteX51" fmla="*/ 1220175 w 3510845"/>
                <a:gd name="connsiteY51" fmla="*/ 671099 h 1257441"/>
                <a:gd name="connsiteX52" fmla="*/ 1213313 w 3510845"/>
                <a:gd name="connsiteY52" fmla="*/ 664237 h 1257441"/>
                <a:gd name="connsiteX53" fmla="*/ 1227467 w 3510845"/>
                <a:gd name="connsiteY53" fmla="*/ 695975 h 1257441"/>
                <a:gd name="connsiteX54" fmla="*/ 1234329 w 3510845"/>
                <a:gd name="connsiteY54" fmla="*/ 689113 h 1257441"/>
                <a:gd name="connsiteX55" fmla="*/ 1554705 w 3510845"/>
                <a:gd name="connsiteY55" fmla="*/ 689113 h 1257441"/>
                <a:gd name="connsiteX56" fmla="*/ 1561567 w 3510845"/>
                <a:gd name="connsiteY56" fmla="*/ 695975 h 1257441"/>
                <a:gd name="connsiteX57" fmla="*/ 1554705 w 3510845"/>
                <a:gd name="connsiteY57" fmla="*/ 702837 h 1257441"/>
                <a:gd name="connsiteX58" fmla="*/ 1234329 w 3510845"/>
                <a:gd name="connsiteY58" fmla="*/ 702837 h 1257441"/>
                <a:gd name="connsiteX59" fmla="*/ 1227467 w 3510845"/>
                <a:gd name="connsiteY59" fmla="*/ 695975 h 1257441"/>
                <a:gd name="connsiteX60" fmla="*/ 1569287 w 3510845"/>
                <a:gd name="connsiteY60" fmla="*/ 734574 h 1257441"/>
                <a:gd name="connsiteX61" fmla="*/ 1248911 w 3510845"/>
                <a:gd name="connsiteY61" fmla="*/ 734574 h 1257441"/>
                <a:gd name="connsiteX62" fmla="*/ 1242049 w 3510845"/>
                <a:gd name="connsiteY62" fmla="*/ 727712 h 1257441"/>
                <a:gd name="connsiteX63" fmla="*/ 1248911 w 3510845"/>
                <a:gd name="connsiteY63" fmla="*/ 720850 h 1257441"/>
                <a:gd name="connsiteX64" fmla="*/ 1569287 w 3510845"/>
                <a:gd name="connsiteY64" fmla="*/ 720850 h 1257441"/>
                <a:gd name="connsiteX65" fmla="*/ 1576149 w 3510845"/>
                <a:gd name="connsiteY65" fmla="*/ 727712 h 1257441"/>
                <a:gd name="connsiteX66" fmla="*/ 1569287 w 3510845"/>
                <a:gd name="connsiteY66" fmla="*/ 734574 h 1257441"/>
                <a:gd name="connsiteX67" fmla="*/ 1850206 w 3510845"/>
                <a:gd name="connsiteY67" fmla="*/ 968316 h 1257441"/>
                <a:gd name="connsiteX68" fmla="*/ 1930837 w 3510845"/>
                <a:gd name="connsiteY68" fmla="*/ 1048946 h 1257441"/>
                <a:gd name="connsiteX69" fmla="*/ 1850206 w 3510845"/>
                <a:gd name="connsiteY69" fmla="*/ 1129576 h 1257441"/>
                <a:gd name="connsiteX70" fmla="*/ 1769576 w 3510845"/>
                <a:gd name="connsiteY70" fmla="*/ 1048946 h 1257441"/>
                <a:gd name="connsiteX71" fmla="*/ 1850206 w 3510845"/>
                <a:gd name="connsiteY71" fmla="*/ 968316 h 1257441"/>
                <a:gd name="connsiteX72" fmla="*/ 2272657 w 3510845"/>
                <a:gd name="connsiteY72" fmla="*/ 734574 h 1257441"/>
                <a:gd name="connsiteX73" fmla="*/ 1952281 w 3510845"/>
                <a:gd name="connsiteY73" fmla="*/ 734574 h 1257441"/>
                <a:gd name="connsiteX74" fmla="*/ 1945419 w 3510845"/>
                <a:gd name="connsiteY74" fmla="*/ 727712 h 1257441"/>
                <a:gd name="connsiteX75" fmla="*/ 1952281 w 3510845"/>
                <a:gd name="connsiteY75" fmla="*/ 720850 h 1257441"/>
                <a:gd name="connsiteX76" fmla="*/ 2272657 w 3510845"/>
                <a:gd name="connsiteY76" fmla="*/ 720850 h 1257441"/>
                <a:gd name="connsiteX77" fmla="*/ 2279520 w 3510845"/>
                <a:gd name="connsiteY77" fmla="*/ 727712 h 1257441"/>
                <a:gd name="connsiteX78" fmla="*/ 2272657 w 3510845"/>
                <a:gd name="connsiteY78" fmla="*/ 734574 h 1257441"/>
                <a:gd name="connsiteX79" fmla="*/ 2287239 w 3510845"/>
                <a:gd name="connsiteY79" fmla="*/ 702837 h 1257441"/>
                <a:gd name="connsiteX80" fmla="*/ 1966863 w 3510845"/>
                <a:gd name="connsiteY80" fmla="*/ 702837 h 1257441"/>
                <a:gd name="connsiteX81" fmla="*/ 1960001 w 3510845"/>
                <a:gd name="connsiteY81" fmla="*/ 695975 h 1257441"/>
                <a:gd name="connsiteX82" fmla="*/ 1966863 w 3510845"/>
                <a:gd name="connsiteY82" fmla="*/ 689113 h 1257441"/>
                <a:gd name="connsiteX83" fmla="*/ 2287239 w 3510845"/>
                <a:gd name="connsiteY83" fmla="*/ 689113 h 1257441"/>
                <a:gd name="connsiteX84" fmla="*/ 2294101 w 3510845"/>
                <a:gd name="connsiteY84" fmla="*/ 695975 h 1257441"/>
                <a:gd name="connsiteX85" fmla="*/ 2287239 w 3510845"/>
                <a:gd name="connsiteY85" fmla="*/ 702837 h 1257441"/>
                <a:gd name="connsiteX86" fmla="*/ 2301393 w 3510845"/>
                <a:gd name="connsiteY86" fmla="*/ 671528 h 1257441"/>
                <a:gd name="connsiteX87" fmla="*/ 1981016 w 3510845"/>
                <a:gd name="connsiteY87" fmla="*/ 671528 h 1257441"/>
                <a:gd name="connsiteX88" fmla="*/ 1974154 w 3510845"/>
                <a:gd name="connsiteY88" fmla="*/ 664666 h 1257441"/>
                <a:gd name="connsiteX89" fmla="*/ 1981016 w 3510845"/>
                <a:gd name="connsiteY89" fmla="*/ 657804 h 1257441"/>
                <a:gd name="connsiteX90" fmla="*/ 2301393 w 3510845"/>
                <a:gd name="connsiteY90" fmla="*/ 657804 h 1257441"/>
                <a:gd name="connsiteX91" fmla="*/ 2308255 w 3510845"/>
                <a:gd name="connsiteY91" fmla="*/ 664666 h 1257441"/>
                <a:gd name="connsiteX92" fmla="*/ 2301393 w 3510845"/>
                <a:gd name="connsiteY92" fmla="*/ 671528 h 125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510845" h="1257441">
                  <a:moveTo>
                    <a:pt x="3458951" y="1202916"/>
                  </a:moveTo>
                  <a:cubicBezTo>
                    <a:pt x="3442225" y="1193909"/>
                    <a:pt x="3424211" y="1182329"/>
                    <a:pt x="3413489" y="1167318"/>
                  </a:cubicBezTo>
                  <a:cubicBezTo>
                    <a:pt x="3257804" y="947730"/>
                    <a:pt x="3081104" y="750872"/>
                    <a:pt x="2842215" y="635073"/>
                  </a:cubicBezTo>
                  <a:cubicBezTo>
                    <a:pt x="2842215" y="557874"/>
                    <a:pt x="2842215" y="487966"/>
                    <a:pt x="2842215" y="417629"/>
                  </a:cubicBezTo>
                  <a:cubicBezTo>
                    <a:pt x="2842215" y="360159"/>
                    <a:pt x="2820343" y="329279"/>
                    <a:pt x="2756439" y="319843"/>
                  </a:cubicBezTo>
                  <a:cubicBezTo>
                    <a:pt x="2585314" y="294539"/>
                    <a:pt x="2415905" y="260658"/>
                    <a:pt x="2245209" y="231065"/>
                  </a:cubicBezTo>
                  <a:cubicBezTo>
                    <a:pt x="2204036" y="223773"/>
                    <a:pt x="2174014" y="215196"/>
                    <a:pt x="2152999" y="167590"/>
                  </a:cubicBezTo>
                  <a:cubicBezTo>
                    <a:pt x="2135414" y="128132"/>
                    <a:pt x="2092097" y="92535"/>
                    <a:pt x="2051353" y="72377"/>
                  </a:cubicBezTo>
                  <a:cubicBezTo>
                    <a:pt x="1858784" y="-23693"/>
                    <a:pt x="1660640" y="-23693"/>
                    <a:pt x="1467213" y="69804"/>
                  </a:cubicBezTo>
                  <a:cubicBezTo>
                    <a:pt x="1421322" y="92106"/>
                    <a:pt x="1379292" y="136281"/>
                    <a:pt x="1353987" y="181314"/>
                  </a:cubicBezTo>
                  <a:cubicBezTo>
                    <a:pt x="1333830" y="217340"/>
                    <a:pt x="1312386" y="228491"/>
                    <a:pt x="1277646" y="234496"/>
                  </a:cubicBezTo>
                  <a:cubicBezTo>
                    <a:pt x="1091510" y="267091"/>
                    <a:pt x="905803" y="301402"/>
                    <a:pt x="719668" y="332281"/>
                  </a:cubicBezTo>
                  <a:cubicBezTo>
                    <a:pt x="673777" y="340001"/>
                    <a:pt x="649331" y="358443"/>
                    <a:pt x="650617" y="406049"/>
                  </a:cubicBezTo>
                  <a:cubicBezTo>
                    <a:pt x="652333" y="469524"/>
                    <a:pt x="655764" y="532999"/>
                    <a:pt x="654477" y="596474"/>
                  </a:cubicBezTo>
                  <a:cubicBezTo>
                    <a:pt x="654048" y="614916"/>
                    <a:pt x="644613" y="642793"/>
                    <a:pt x="630889" y="650513"/>
                  </a:cubicBezTo>
                  <a:cubicBezTo>
                    <a:pt x="406153" y="771458"/>
                    <a:pt x="243606" y="957165"/>
                    <a:pt x="96928" y="1160027"/>
                  </a:cubicBezTo>
                  <a:cubicBezTo>
                    <a:pt x="81917" y="1180614"/>
                    <a:pt x="51466" y="1188763"/>
                    <a:pt x="29164" y="1205060"/>
                  </a:cubicBezTo>
                  <a:cubicBezTo>
                    <a:pt x="18013" y="1213209"/>
                    <a:pt x="9864" y="1225218"/>
                    <a:pt x="0" y="1235511"/>
                  </a:cubicBezTo>
                  <a:cubicBezTo>
                    <a:pt x="10293" y="1242373"/>
                    <a:pt x="20587" y="1255240"/>
                    <a:pt x="31309" y="1255668"/>
                  </a:cubicBezTo>
                  <a:cubicBezTo>
                    <a:pt x="85777" y="1257813"/>
                    <a:pt x="140674" y="1258242"/>
                    <a:pt x="195142" y="1255668"/>
                  </a:cubicBezTo>
                  <a:cubicBezTo>
                    <a:pt x="206293" y="1255240"/>
                    <a:pt x="216587" y="1238942"/>
                    <a:pt x="226880" y="1230364"/>
                  </a:cubicBezTo>
                  <a:cubicBezTo>
                    <a:pt x="216587" y="1221786"/>
                    <a:pt x="206722" y="1211922"/>
                    <a:pt x="195571" y="1205060"/>
                  </a:cubicBezTo>
                  <a:cubicBezTo>
                    <a:pt x="187851" y="1200342"/>
                    <a:pt x="177987" y="1199913"/>
                    <a:pt x="160403" y="1195625"/>
                  </a:cubicBezTo>
                  <a:cubicBezTo>
                    <a:pt x="197287" y="1154881"/>
                    <a:pt x="226022" y="1119283"/>
                    <a:pt x="258617" y="1087975"/>
                  </a:cubicBezTo>
                  <a:cubicBezTo>
                    <a:pt x="484639" y="867528"/>
                    <a:pt x="762127" y="741436"/>
                    <a:pt x="1058057" y="647082"/>
                  </a:cubicBezTo>
                  <a:cubicBezTo>
                    <a:pt x="1119388" y="627782"/>
                    <a:pt x="1152412" y="636789"/>
                    <a:pt x="1162276" y="702837"/>
                  </a:cubicBezTo>
                  <a:cubicBezTo>
                    <a:pt x="1173427" y="774889"/>
                    <a:pt x="1215458" y="797620"/>
                    <a:pt x="1287510" y="793331"/>
                  </a:cubicBezTo>
                  <a:cubicBezTo>
                    <a:pt x="1398591" y="786898"/>
                    <a:pt x="1510530" y="790329"/>
                    <a:pt x="1622040" y="789471"/>
                  </a:cubicBezTo>
                  <a:cubicBezTo>
                    <a:pt x="1694092" y="789043"/>
                    <a:pt x="1704386" y="804482"/>
                    <a:pt x="1680797" y="874819"/>
                  </a:cubicBezTo>
                  <a:cubicBezTo>
                    <a:pt x="1677366" y="884684"/>
                    <a:pt x="1672648" y="894119"/>
                    <a:pt x="1669646" y="901839"/>
                  </a:cubicBezTo>
                  <a:cubicBezTo>
                    <a:pt x="1555563" y="907415"/>
                    <a:pt x="1550845" y="912132"/>
                    <a:pt x="1551703" y="1022355"/>
                  </a:cubicBezTo>
                  <a:cubicBezTo>
                    <a:pt x="1551703" y="1045086"/>
                    <a:pt x="1552990" y="1067817"/>
                    <a:pt x="1551703" y="1090548"/>
                  </a:cubicBezTo>
                  <a:cubicBezTo>
                    <a:pt x="1547414" y="1154023"/>
                    <a:pt x="1573576" y="1183616"/>
                    <a:pt x="1639195" y="1180614"/>
                  </a:cubicBezTo>
                  <a:cubicBezTo>
                    <a:pt x="1700526" y="1178040"/>
                    <a:pt x="1762285" y="1180185"/>
                    <a:pt x="1823616" y="1180185"/>
                  </a:cubicBezTo>
                  <a:cubicBezTo>
                    <a:pt x="1970723" y="1180185"/>
                    <a:pt x="1970723" y="1180185"/>
                    <a:pt x="1970294" y="1033935"/>
                  </a:cubicBezTo>
                  <a:cubicBezTo>
                    <a:pt x="1969865" y="912561"/>
                    <a:pt x="1969865" y="912561"/>
                    <a:pt x="1848920" y="899266"/>
                  </a:cubicBezTo>
                  <a:cubicBezTo>
                    <a:pt x="1812893" y="790758"/>
                    <a:pt x="1815896" y="786898"/>
                    <a:pt x="1933410" y="786040"/>
                  </a:cubicBezTo>
                  <a:cubicBezTo>
                    <a:pt x="2015327" y="785611"/>
                    <a:pt x="2098101" y="778749"/>
                    <a:pt x="2179161" y="786898"/>
                  </a:cubicBezTo>
                  <a:cubicBezTo>
                    <a:pt x="2290671" y="798478"/>
                    <a:pt x="2369156" y="771887"/>
                    <a:pt x="2391887" y="650942"/>
                  </a:cubicBezTo>
                  <a:cubicBezTo>
                    <a:pt x="2392745" y="647511"/>
                    <a:pt x="2397892" y="644509"/>
                    <a:pt x="2405611" y="635931"/>
                  </a:cubicBezTo>
                  <a:cubicBezTo>
                    <a:pt x="2762872" y="741865"/>
                    <a:pt x="3094400" y="892404"/>
                    <a:pt x="3341008" y="1190478"/>
                  </a:cubicBezTo>
                  <a:cubicBezTo>
                    <a:pt x="3315275" y="1204202"/>
                    <a:pt x="3297261" y="1213209"/>
                    <a:pt x="3281393" y="1224360"/>
                  </a:cubicBezTo>
                  <a:cubicBezTo>
                    <a:pt x="3280106" y="1225218"/>
                    <a:pt x="3291257" y="1253524"/>
                    <a:pt x="3297261" y="1253524"/>
                  </a:cubicBezTo>
                  <a:cubicBezTo>
                    <a:pt x="3367599" y="1255668"/>
                    <a:pt x="3437936" y="1254811"/>
                    <a:pt x="3508273" y="1254811"/>
                  </a:cubicBezTo>
                  <a:cubicBezTo>
                    <a:pt x="3509130" y="1243231"/>
                    <a:pt x="3509988" y="1231651"/>
                    <a:pt x="3510846" y="1220071"/>
                  </a:cubicBezTo>
                  <a:cubicBezTo>
                    <a:pt x="3493262" y="1214924"/>
                    <a:pt x="3474820" y="1211493"/>
                    <a:pt x="3458951" y="1202916"/>
                  </a:cubicBezTo>
                  <a:close/>
                  <a:moveTo>
                    <a:pt x="1213313" y="664237"/>
                  </a:moveTo>
                  <a:cubicBezTo>
                    <a:pt x="1213313" y="660377"/>
                    <a:pt x="1216316" y="657375"/>
                    <a:pt x="1220175" y="657375"/>
                  </a:cubicBezTo>
                  <a:lnTo>
                    <a:pt x="1540552" y="657375"/>
                  </a:lnTo>
                  <a:cubicBezTo>
                    <a:pt x="1544412" y="657375"/>
                    <a:pt x="1547414" y="660377"/>
                    <a:pt x="1547414" y="664237"/>
                  </a:cubicBezTo>
                  <a:cubicBezTo>
                    <a:pt x="1547414" y="668097"/>
                    <a:pt x="1544412" y="671099"/>
                    <a:pt x="1540552" y="671099"/>
                  </a:cubicBezTo>
                  <a:lnTo>
                    <a:pt x="1220175" y="671099"/>
                  </a:lnTo>
                  <a:cubicBezTo>
                    <a:pt x="1216316" y="671528"/>
                    <a:pt x="1213313" y="668097"/>
                    <a:pt x="1213313" y="664237"/>
                  </a:cubicBezTo>
                  <a:close/>
                  <a:moveTo>
                    <a:pt x="1227467" y="695975"/>
                  </a:moveTo>
                  <a:cubicBezTo>
                    <a:pt x="1227467" y="692115"/>
                    <a:pt x="1230469" y="689113"/>
                    <a:pt x="1234329" y="689113"/>
                  </a:cubicBezTo>
                  <a:lnTo>
                    <a:pt x="1554705" y="689113"/>
                  </a:lnTo>
                  <a:cubicBezTo>
                    <a:pt x="1558565" y="689113"/>
                    <a:pt x="1561567" y="692115"/>
                    <a:pt x="1561567" y="695975"/>
                  </a:cubicBezTo>
                  <a:cubicBezTo>
                    <a:pt x="1561567" y="699835"/>
                    <a:pt x="1558565" y="702837"/>
                    <a:pt x="1554705" y="702837"/>
                  </a:cubicBezTo>
                  <a:lnTo>
                    <a:pt x="1234329" y="702837"/>
                  </a:lnTo>
                  <a:cubicBezTo>
                    <a:pt x="1230898" y="702837"/>
                    <a:pt x="1227467" y="699835"/>
                    <a:pt x="1227467" y="695975"/>
                  </a:cubicBezTo>
                  <a:close/>
                  <a:moveTo>
                    <a:pt x="1569287" y="734574"/>
                  </a:moveTo>
                  <a:lnTo>
                    <a:pt x="1248911" y="734574"/>
                  </a:lnTo>
                  <a:cubicBezTo>
                    <a:pt x="1245051" y="734574"/>
                    <a:pt x="1242049" y="731572"/>
                    <a:pt x="1242049" y="727712"/>
                  </a:cubicBezTo>
                  <a:cubicBezTo>
                    <a:pt x="1242049" y="723852"/>
                    <a:pt x="1245051" y="720850"/>
                    <a:pt x="1248911" y="720850"/>
                  </a:cubicBezTo>
                  <a:lnTo>
                    <a:pt x="1569287" y="720850"/>
                  </a:lnTo>
                  <a:cubicBezTo>
                    <a:pt x="1573147" y="720850"/>
                    <a:pt x="1576149" y="723852"/>
                    <a:pt x="1576149" y="727712"/>
                  </a:cubicBezTo>
                  <a:cubicBezTo>
                    <a:pt x="1576578" y="731572"/>
                    <a:pt x="1573147" y="734574"/>
                    <a:pt x="1569287" y="734574"/>
                  </a:cubicBezTo>
                  <a:close/>
                  <a:moveTo>
                    <a:pt x="1850206" y="968316"/>
                  </a:moveTo>
                  <a:cubicBezTo>
                    <a:pt x="1894810" y="968316"/>
                    <a:pt x="1930837" y="1004342"/>
                    <a:pt x="1930837" y="1048946"/>
                  </a:cubicBezTo>
                  <a:cubicBezTo>
                    <a:pt x="1930837" y="1093550"/>
                    <a:pt x="1894810" y="1129576"/>
                    <a:pt x="1850206" y="1129576"/>
                  </a:cubicBezTo>
                  <a:cubicBezTo>
                    <a:pt x="1805602" y="1129576"/>
                    <a:pt x="1769576" y="1093550"/>
                    <a:pt x="1769576" y="1048946"/>
                  </a:cubicBezTo>
                  <a:cubicBezTo>
                    <a:pt x="1769147" y="1004342"/>
                    <a:pt x="1805602" y="968316"/>
                    <a:pt x="1850206" y="968316"/>
                  </a:cubicBezTo>
                  <a:close/>
                  <a:moveTo>
                    <a:pt x="2272657" y="734574"/>
                  </a:moveTo>
                  <a:lnTo>
                    <a:pt x="1952281" y="734574"/>
                  </a:lnTo>
                  <a:cubicBezTo>
                    <a:pt x="1948421" y="734574"/>
                    <a:pt x="1945419" y="731572"/>
                    <a:pt x="1945419" y="727712"/>
                  </a:cubicBezTo>
                  <a:cubicBezTo>
                    <a:pt x="1945419" y="723852"/>
                    <a:pt x="1948421" y="720850"/>
                    <a:pt x="1952281" y="720850"/>
                  </a:cubicBezTo>
                  <a:lnTo>
                    <a:pt x="2272657" y="720850"/>
                  </a:lnTo>
                  <a:cubicBezTo>
                    <a:pt x="2276517" y="720850"/>
                    <a:pt x="2279520" y="723852"/>
                    <a:pt x="2279520" y="727712"/>
                  </a:cubicBezTo>
                  <a:cubicBezTo>
                    <a:pt x="2279520" y="731572"/>
                    <a:pt x="2276517" y="734574"/>
                    <a:pt x="2272657" y="734574"/>
                  </a:cubicBezTo>
                  <a:close/>
                  <a:moveTo>
                    <a:pt x="2287239" y="702837"/>
                  </a:moveTo>
                  <a:lnTo>
                    <a:pt x="1966863" y="702837"/>
                  </a:lnTo>
                  <a:cubicBezTo>
                    <a:pt x="1963003" y="702837"/>
                    <a:pt x="1960001" y="699835"/>
                    <a:pt x="1960001" y="695975"/>
                  </a:cubicBezTo>
                  <a:cubicBezTo>
                    <a:pt x="1960001" y="692115"/>
                    <a:pt x="1963003" y="689113"/>
                    <a:pt x="1966863" y="689113"/>
                  </a:cubicBezTo>
                  <a:lnTo>
                    <a:pt x="2287239" y="689113"/>
                  </a:lnTo>
                  <a:cubicBezTo>
                    <a:pt x="2291099" y="689113"/>
                    <a:pt x="2294101" y="692115"/>
                    <a:pt x="2294101" y="695975"/>
                  </a:cubicBezTo>
                  <a:cubicBezTo>
                    <a:pt x="2294101" y="699835"/>
                    <a:pt x="2291099" y="702837"/>
                    <a:pt x="2287239" y="702837"/>
                  </a:cubicBezTo>
                  <a:close/>
                  <a:moveTo>
                    <a:pt x="2301393" y="671528"/>
                  </a:moveTo>
                  <a:lnTo>
                    <a:pt x="1981016" y="671528"/>
                  </a:lnTo>
                  <a:cubicBezTo>
                    <a:pt x="1977156" y="671528"/>
                    <a:pt x="1974154" y="668526"/>
                    <a:pt x="1974154" y="664666"/>
                  </a:cubicBezTo>
                  <a:cubicBezTo>
                    <a:pt x="1974154" y="660806"/>
                    <a:pt x="1977156" y="657804"/>
                    <a:pt x="1981016" y="657804"/>
                  </a:cubicBezTo>
                  <a:lnTo>
                    <a:pt x="2301393" y="657804"/>
                  </a:lnTo>
                  <a:cubicBezTo>
                    <a:pt x="2305253" y="657804"/>
                    <a:pt x="2308255" y="660806"/>
                    <a:pt x="2308255" y="664666"/>
                  </a:cubicBezTo>
                  <a:cubicBezTo>
                    <a:pt x="2308255" y="668526"/>
                    <a:pt x="2305253" y="671528"/>
                    <a:pt x="2301393" y="671528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BE48475-8E68-41C7-A5B4-937F0A16508E}"/>
                </a:ext>
              </a:extLst>
            </p:cNvPr>
            <p:cNvSpPr/>
            <p:nvPr/>
          </p:nvSpPr>
          <p:spPr>
            <a:xfrm>
              <a:off x="4626723" y="1842218"/>
              <a:ext cx="77199" cy="77199"/>
            </a:xfrm>
            <a:custGeom>
              <a:avLst/>
              <a:gdLst>
                <a:gd name="connsiteX0" fmla="*/ 77199 w 77199"/>
                <a:gd name="connsiteY0" fmla="*/ 38600 h 77199"/>
                <a:gd name="connsiteX1" fmla="*/ 38600 w 77199"/>
                <a:gd name="connsiteY1" fmla="*/ 77199 h 77199"/>
                <a:gd name="connsiteX2" fmla="*/ 0 w 77199"/>
                <a:gd name="connsiteY2" fmla="*/ 38600 h 77199"/>
                <a:gd name="connsiteX3" fmla="*/ 38600 w 77199"/>
                <a:gd name="connsiteY3" fmla="*/ 0 h 77199"/>
                <a:gd name="connsiteX4" fmla="*/ 77199 w 77199"/>
                <a:gd name="connsiteY4" fmla="*/ 38600 h 7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99" h="77199">
                  <a:moveTo>
                    <a:pt x="77199" y="38600"/>
                  </a:moveTo>
                  <a:cubicBezTo>
                    <a:pt x="77199" y="59918"/>
                    <a:pt x="59918" y="77199"/>
                    <a:pt x="38600" y="77199"/>
                  </a:cubicBezTo>
                  <a:cubicBezTo>
                    <a:pt x="17282" y="77199"/>
                    <a:pt x="0" y="59918"/>
                    <a:pt x="0" y="38600"/>
                  </a:cubicBezTo>
                  <a:cubicBezTo>
                    <a:pt x="0" y="17282"/>
                    <a:pt x="17282" y="0"/>
                    <a:pt x="38600" y="0"/>
                  </a:cubicBezTo>
                  <a:cubicBezTo>
                    <a:pt x="59918" y="0"/>
                    <a:pt x="77199" y="17282"/>
                    <a:pt x="77199" y="3860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13">
            <a:extLst>
              <a:ext uri="{FF2B5EF4-FFF2-40B4-BE49-F238E27FC236}">
                <a16:creationId xmlns:a16="http://schemas.microsoft.com/office/drawing/2014/main" id="{ADF8D7BC-BCD4-4AD1-8181-F7573A0CD2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068"/>
            <a:ext cx="3421966" cy="6843932"/>
          </a:xfrm>
          <a:custGeom>
            <a:avLst/>
            <a:gdLst>
              <a:gd name="connsiteX0" fmla="*/ 0 w 3421966"/>
              <a:gd name="connsiteY0" fmla="*/ 0 h 6843932"/>
              <a:gd name="connsiteX1" fmla="*/ 3421966 w 3421966"/>
              <a:gd name="connsiteY1" fmla="*/ 3421966 h 6843932"/>
              <a:gd name="connsiteX2" fmla="*/ 0 w 3421966"/>
              <a:gd name="connsiteY2" fmla="*/ 6843932 h 6843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1966" h="6843932">
                <a:moveTo>
                  <a:pt x="0" y="0"/>
                </a:moveTo>
                <a:lnTo>
                  <a:pt x="3421966" y="3421966"/>
                </a:lnTo>
                <a:lnTo>
                  <a:pt x="0" y="68439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758242FC-03FB-4F2D-A8E9-C9F3C3D7C8B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160562" y="462954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그림 개체 틀 15">
            <a:extLst>
              <a:ext uri="{FF2B5EF4-FFF2-40B4-BE49-F238E27FC236}">
                <a16:creationId xmlns:a16="http://schemas.microsoft.com/office/drawing/2014/main" id="{EE5D2C41-9F19-421C-BA86-7331E9BC33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739362" y="2023463"/>
            <a:ext cx="2825140" cy="2825140"/>
          </a:xfrm>
          <a:custGeom>
            <a:avLst/>
            <a:gdLst>
              <a:gd name="connsiteX0" fmla="*/ 1412571 w 2825140"/>
              <a:gd name="connsiteY0" fmla="*/ 0 h 2825140"/>
              <a:gd name="connsiteX1" fmla="*/ 2825140 w 2825140"/>
              <a:gd name="connsiteY1" fmla="*/ 1412570 h 2825140"/>
              <a:gd name="connsiteX2" fmla="*/ 1412571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1" y="0"/>
                </a:moveTo>
                <a:lnTo>
                  <a:pt x="2825140" y="1412570"/>
                </a:lnTo>
                <a:lnTo>
                  <a:pt x="1412571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6">
            <a:extLst>
              <a:ext uri="{FF2B5EF4-FFF2-40B4-BE49-F238E27FC236}">
                <a16:creationId xmlns:a16="http://schemas.microsoft.com/office/drawing/2014/main" id="{DEDFD0A1-FED2-4B2C-8236-1FD5424EE3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60562" y="3583973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7">
            <a:extLst>
              <a:ext uri="{FF2B5EF4-FFF2-40B4-BE49-F238E27FC236}">
                <a16:creationId xmlns:a16="http://schemas.microsoft.com/office/drawing/2014/main" id="{33B8968D-E41C-4B32-8F41-9401D0BA2E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91917" y="3583973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80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936000" y="0"/>
            <a:ext cx="525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-1" y="2043000"/>
            <a:ext cx="5255999" cy="27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3380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6E8EC8-91BF-4FA6-BDC2-A603DAE93845}"/>
              </a:ext>
            </a:extLst>
          </p:cNvPr>
          <p:cNvSpPr/>
          <p:nvPr userDrawn="1"/>
        </p:nvSpPr>
        <p:spPr>
          <a:xfrm>
            <a:off x="0" y="0"/>
            <a:ext cx="12192000" cy="110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aphic 11">
            <a:extLst>
              <a:ext uri="{FF2B5EF4-FFF2-40B4-BE49-F238E27FC236}">
                <a16:creationId xmlns:a16="http://schemas.microsoft.com/office/drawing/2014/main" id="{390AB839-EB3F-48B7-A2EC-A88412D09B80}"/>
              </a:ext>
            </a:extLst>
          </p:cNvPr>
          <p:cNvGrpSpPr/>
          <p:nvPr userDrawn="1"/>
        </p:nvGrpSpPr>
        <p:grpSpPr>
          <a:xfrm rot="20940000">
            <a:off x="9327756" y="361555"/>
            <a:ext cx="2699896" cy="435132"/>
            <a:chOff x="667265" y="831768"/>
            <a:chExt cx="7797114" cy="1256630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8D5A175-7F21-4880-A6FB-98ECC267A5AA}"/>
                </a:ext>
              </a:extLst>
            </p:cNvPr>
            <p:cNvSpPr/>
            <p:nvPr/>
          </p:nvSpPr>
          <p:spPr>
            <a:xfrm>
              <a:off x="5891074" y="1069798"/>
              <a:ext cx="2572876" cy="541765"/>
            </a:xfrm>
            <a:custGeom>
              <a:avLst/>
              <a:gdLst>
                <a:gd name="connsiteX0" fmla="*/ 0 w 2572876"/>
                <a:gd name="connsiteY0" fmla="*/ 0 h 541765"/>
                <a:gd name="connsiteX1" fmla="*/ 2571161 w 2572876"/>
                <a:gd name="connsiteY1" fmla="*/ 0 h 541765"/>
                <a:gd name="connsiteX2" fmla="*/ 2572876 w 2572876"/>
                <a:gd name="connsiteY2" fmla="*/ 28306 h 541765"/>
                <a:gd name="connsiteX3" fmla="*/ 2498679 w 2572876"/>
                <a:gd name="connsiteY3" fmla="*/ 37742 h 541765"/>
                <a:gd name="connsiteX4" fmla="*/ 1501523 w 2572876"/>
                <a:gd name="connsiteY4" fmla="*/ 42031 h 541765"/>
                <a:gd name="connsiteX5" fmla="*/ 1329112 w 2572876"/>
                <a:gd name="connsiteY5" fmla="*/ 76770 h 541765"/>
                <a:gd name="connsiteX6" fmla="*/ 1406311 w 2572876"/>
                <a:gd name="connsiteY6" fmla="*/ 336674 h 541765"/>
                <a:gd name="connsiteX7" fmla="*/ 1396876 w 2572876"/>
                <a:gd name="connsiteY7" fmla="*/ 452473 h 541765"/>
                <a:gd name="connsiteX8" fmla="*/ 1372429 w 2572876"/>
                <a:gd name="connsiteY8" fmla="*/ 535676 h 541765"/>
                <a:gd name="connsiteX9" fmla="*/ 1217602 w 2572876"/>
                <a:gd name="connsiteY9" fmla="*/ 537820 h 541765"/>
                <a:gd name="connsiteX10" fmla="*/ 1198731 w 2572876"/>
                <a:gd name="connsiteY10" fmla="*/ 498792 h 541765"/>
                <a:gd name="connsiteX11" fmla="*/ 1188867 w 2572876"/>
                <a:gd name="connsiteY11" fmla="*/ 396718 h 541765"/>
                <a:gd name="connsiteX12" fmla="*/ 30879 w 2572876"/>
                <a:gd name="connsiteY12" fmla="*/ 396718 h 541765"/>
                <a:gd name="connsiteX13" fmla="*/ 30879 w 2572876"/>
                <a:gd name="connsiteY13" fmla="*/ 147536 h 541765"/>
                <a:gd name="connsiteX14" fmla="*/ 1184578 w 2572876"/>
                <a:gd name="connsiteY14" fmla="*/ 353400 h 541765"/>
                <a:gd name="connsiteX15" fmla="*/ 1272499 w 2572876"/>
                <a:gd name="connsiteY15" fmla="*/ 76770 h 541765"/>
                <a:gd name="connsiteX16" fmla="*/ 1257918 w 2572876"/>
                <a:gd name="connsiteY16" fmla="*/ 57470 h 541765"/>
                <a:gd name="connsiteX17" fmla="*/ 1061488 w 2572876"/>
                <a:gd name="connsiteY17" fmla="*/ 42888 h 541765"/>
                <a:gd name="connsiteX18" fmla="*/ 57899 w 2572876"/>
                <a:gd name="connsiteY18" fmla="*/ 36455 h 541765"/>
                <a:gd name="connsiteX19" fmla="*/ 0 w 2572876"/>
                <a:gd name="connsiteY19" fmla="*/ 28306 h 541765"/>
                <a:gd name="connsiteX20" fmla="*/ 0 w 2572876"/>
                <a:gd name="connsiteY20" fmla="*/ 0 h 54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72876" h="541765">
                  <a:moveTo>
                    <a:pt x="0" y="0"/>
                  </a:moveTo>
                  <a:cubicBezTo>
                    <a:pt x="856911" y="0"/>
                    <a:pt x="1714250" y="0"/>
                    <a:pt x="2571161" y="0"/>
                  </a:cubicBezTo>
                  <a:cubicBezTo>
                    <a:pt x="2571589" y="9435"/>
                    <a:pt x="2572448" y="18871"/>
                    <a:pt x="2572876" y="28306"/>
                  </a:cubicBezTo>
                  <a:cubicBezTo>
                    <a:pt x="2548001" y="31737"/>
                    <a:pt x="2523555" y="37742"/>
                    <a:pt x="2498679" y="37742"/>
                  </a:cubicBezTo>
                  <a:cubicBezTo>
                    <a:pt x="2166294" y="39457"/>
                    <a:pt x="1833909" y="39457"/>
                    <a:pt x="1501523" y="42031"/>
                  </a:cubicBezTo>
                  <a:cubicBezTo>
                    <a:pt x="1447055" y="42460"/>
                    <a:pt x="1332114" y="39457"/>
                    <a:pt x="1329112" y="76770"/>
                  </a:cubicBezTo>
                  <a:cubicBezTo>
                    <a:pt x="1442338" y="147536"/>
                    <a:pt x="1412316" y="241033"/>
                    <a:pt x="1406311" y="336674"/>
                  </a:cubicBezTo>
                  <a:cubicBezTo>
                    <a:pt x="1403738" y="375273"/>
                    <a:pt x="1402880" y="414302"/>
                    <a:pt x="1396876" y="452473"/>
                  </a:cubicBezTo>
                  <a:cubicBezTo>
                    <a:pt x="1392158" y="482066"/>
                    <a:pt x="1385725" y="533103"/>
                    <a:pt x="1372429" y="535676"/>
                  </a:cubicBezTo>
                  <a:cubicBezTo>
                    <a:pt x="1322679" y="545540"/>
                    <a:pt x="1269497" y="541252"/>
                    <a:pt x="1217602" y="537820"/>
                  </a:cubicBezTo>
                  <a:cubicBezTo>
                    <a:pt x="1210311" y="537392"/>
                    <a:pt x="1200876" y="512945"/>
                    <a:pt x="1198731" y="498792"/>
                  </a:cubicBezTo>
                  <a:cubicBezTo>
                    <a:pt x="1193585" y="467484"/>
                    <a:pt x="1192298" y="435746"/>
                    <a:pt x="1188867" y="396718"/>
                  </a:cubicBezTo>
                  <a:cubicBezTo>
                    <a:pt x="800727" y="396718"/>
                    <a:pt x="415160" y="396718"/>
                    <a:pt x="30879" y="396718"/>
                  </a:cubicBezTo>
                  <a:cubicBezTo>
                    <a:pt x="30879" y="310512"/>
                    <a:pt x="30879" y="232455"/>
                    <a:pt x="30879" y="147536"/>
                  </a:cubicBezTo>
                  <a:cubicBezTo>
                    <a:pt x="413873" y="215729"/>
                    <a:pt x="796009" y="283921"/>
                    <a:pt x="1184578" y="353400"/>
                  </a:cubicBezTo>
                  <a:cubicBezTo>
                    <a:pt x="1194871" y="253899"/>
                    <a:pt x="1137830" y="138530"/>
                    <a:pt x="1272499" y="76770"/>
                  </a:cubicBezTo>
                  <a:cubicBezTo>
                    <a:pt x="1267782" y="70337"/>
                    <a:pt x="1262635" y="63904"/>
                    <a:pt x="1257918" y="57470"/>
                  </a:cubicBezTo>
                  <a:cubicBezTo>
                    <a:pt x="1192298" y="52324"/>
                    <a:pt x="1127108" y="43746"/>
                    <a:pt x="1061488" y="42888"/>
                  </a:cubicBezTo>
                  <a:cubicBezTo>
                    <a:pt x="726959" y="39886"/>
                    <a:pt x="392429" y="39028"/>
                    <a:pt x="57899" y="36455"/>
                  </a:cubicBezTo>
                  <a:cubicBezTo>
                    <a:pt x="38600" y="36455"/>
                    <a:pt x="19300" y="31309"/>
                    <a:pt x="0" y="28306"/>
                  </a:cubicBezTo>
                  <a:cubicBezTo>
                    <a:pt x="0" y="19300"/>
                    <a:pt x="0" y="9435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667888-3BA1-49F8-A27D-4584006D4928}"/>
                </a:ext>
              </a:extLst>
            </p:cNvPr>
            <p:cNvSpPr/>
            <p:nvPr/>
          </p:nvSpPr>
          <p:spPr>
            <a:xfrm>
              <a:off x="667265" y="1064933"/>
              <a:ext cx="2571589" cy="551438"/>
            </a:xfrm>
            <a:custGeom>
              <a:avLst/>
              <a:gdLst>
                <a:gd name="connsiteX0" fmla="*/ 2533419 w 2571589"/>
                <a:gd name="connsiteY0" fmla="*/ 161407 h 551438"/>
                <a:gd name="connsiteX1" fmla="*/ 2533419 w 2571589"/>
                <a:gd name="connsiteY1" fmla="*/ 396865 h 551438"/>
                <a:gd name="connsiteX2" fmla="*/ 1402022 w 2571589"/>
                <a:gd name="connsiteY2" fmla="*/ 396865 h 551438"/>
                <a:gd name="connsiteX3" fmla="*/ 1395160 w 2571589"/>
                <a:gd name="connsiteY3" fmla="*/ 474922 h 551438"/>
                <a:gd name="connsiteX4" fmla="*/ 1313243 w 2571589"/>
                <a:gd name="connsiteY4" fmla="*/ 549976 h 551438"/>
                <a:gd name="connsiteX5" fmla="*/ 1245909 w 2571589"/>
                <a:gd name="connsiteY5" fmla="*/ 547832 h 551438"/>
                <a:gd name="connsiteX6" fmla="*/ 1196158 w 2571589"/>
                <a:gd name="connsiteY6" fmla="*/ 500226 h 551438"/>
                <a:gd name="connsiteX7" fmla="*/ 1180289 w 2571589"/>
                <a:gd name="connsiteY7" fmla="*/ 200865 h 551438"/>
                <a:gd name="connsiteX8" fmla="*/ 1256631 w 2571589"/>
                <a:gd name="connsiteY8" fmla="*/ 65766 h 551438"/>
                <a:gd name="connsiteX9" fmla="*/ 1094084 w 2571589"/>
                <a:gd name="connsiteY9" fmla="*/ 46895 h 551438"/>
                <a:gd name="connsiteX10" fmla="*/ 90495 w 2571589"/>
                <a:gd name="connsiteY10" fmla="*/ 43893 h 551438"/>
                <a:gd name="connsiteX11" fmla="*/ 0 w 2571589"/>
                <a:gd name="connsiteY11" fmla="*/ 22020 h 551438"/>
                <a:gd name="connsiteX12" fmla="*/ 2569874 w 2571589"/>
                <a:gd name="connsiteY12" fmla="*/ 9582 h 551438"/>
                <a:gd name="connsiteX13" fmla="*/ 2571589 w 2571589"/>
                <a:gd name="connsiteY13" fmla="*/ 34029 h 551438"/>
                <a:gd name="connsiteX14" fmla="*/ 2503826 w 2571589"/>
                <a:gd name="connsiteY14" fmla="*/ 42178 h 551438"/>
                <a:gd name="connsiteX15" fmla="*/ 1500237 w 2571589"/>
                <a:gd name="connsiteY15" fmla="*/ 47324 h 551438"/>
                <a:gd name="connsiteX16" fmla="*/ 1326539 w 2571589"/>
                <a:gd name="connsiteY16" fmla="*/ 71771 h 551438"/>
                <a:gd name="connsiteX17" fmla="*/ 1404596 w 2571589"/>
                <a:gd name="connsiteY17" fmla="*/ 362983 h 551438"/>
                <a:gd name="connsiteX18" fmla="*/ 2533419 w 2571589"/>
                <a:gd name="connsiteY18" fmla="*/ 161407 h 55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589" h="551438">
                  <a:moveTo>
                    <a:pt x="2533419" y="161407"/>
                  </a:moveTo>
                  <a:cubicBezTo>
                    <a:pt x="2533419" y="245469"/>
                    <a:pt x="2533419" y="317950"/>
                    <a:pt x="2533419" y="396865"/>
                  </a:cubicBezTo>
                  <a:cubicBezTo>
                    <a:pt x="2162434" y="396865"/>
                    <a:pt x="1785874" y="396865"/>
                    <a:pt x="1402022" y="396865"/>
                  </a:cubicBezTo>
                  <a:cubicBezTo>
                    <a:pt x="1399020" y="426886"/>
                    <a:pt x="1393445" y="451333"/>
                    <a:pt x="1395160" y="474922"/>
                  </a:cubicBezTo>
                  <a:cubicBezTo>
                    <a:pt x="1399878" y="536681"/>
                    <a:pt x="1370285" y="556409"/>
                    <a:pt x="1313243" y="549976"/>
                  </a:cubicBezTo>
                  <a:cubicBezTo>
                    <a:pt x="1290941" y="547403"/>
                    <a:pt x="1265208" y="555981"/>
                    <a:pt x="1245909" y="547832"/>
                  </a:cubicBezTo>
                  <a:cubicBezTo>
                    <a:pt x="1225751" y="539254"/>
                    <a:pt x="1198302" y="518239"/>
                    <a:pt x="1196158" y="500226"/>
                  </a:cubicBezTo>
                  <a:cubicBezTo>
                    <a:pt x="1185865" y="400725"/>
                    <a:pt x="1174285" y="299937"/>
                    <a:pt x="1180289" y="200865"/>
                  </a:cubicBezTo>
                  <a:cubicBezTo>
                    <a:pt x="1182863" y="157976"/>
                    <a:pt x="1225751" y="117661"/>
                    <a:pt x="1256631" y="65766"/>
                  </a:cubicBezTo>
                  <a:cubicBezTo>
                    <a:pt x="1202162" y="58904"/>
                    <a:pt x="1148123" y="47324"/>
                    <a:pt x="1094084" y="46895"/>
                  </a:cubicBezTo>
                  <a:cubicBezTo>
                    <a:pt x="759554" y="44322"/>
                    <a:pt x="425024" y="44751"/>
                    <a:pt x="90495" y="43893"/>
                  </a:cubicBezTo>
                  <a:cubicBezTo>
                    <a:pt x="60473" y="43035"/>
                    <a:pt x="30022" y="38318"/>
                    <a:pt x="0" y="22020"/>
                  </a:cubicBezTo>
                  <a:cubicBezTo>
                    <a:pt x="856911" y="-3284"/>
                    <a:pt x="1713392" y="-5857"/>
                    <a:pt x="2569874" y="9582"/>
                  </a:cubicBezTo>
                  <a:cubicBezTo>
                    <a:pt x="2570303" y="17731"/>
                    <a:pt x="2571161" y="25880"/>
                    <a:pt x="2571589" y="34029"/>
                  </a:cubicBezTo>
                  <a:cubicBezTo>
                    <a:pt x="2548859" y="37031"/>
                    <a:pt x="2526557" y="42178"/>
                    <a:pt x="2503826" y="42178"/>
                  </a:cubicBezTo>
                  <a:cubicBezTo>
                    <a:pt x="2169296" y="43893"/>
                    <a:pt x="1834766" y="44322"/>
                    <a:pt x="1500237" y="47324"/>
                  </a:cubicBezTo>
                  <a:cubicBezTo>
                    <a:pt x="1444911" y="47753"/>
                    <a:pt x="1389585" y="57617"/>
                    <a:pt x="1326539" y="71771"/>
                  </a:cubicBezTo>
                  <a:cubicBezTo>
                    <a:pt x="1439764" y="144681"/>
                    <a:pt x="1409313" y="252331"/>
                    <a:pt x="1404596" y="362983"/>
                  </a:cubicBezTo>
                  <a:cubicBezTo>
                    <a:pt x="1784158" y="294790"/>
                    <a:pt x="2156430" y="228742"/>
                    <a:pt x="2533419" y="161407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ADC7F61-84BA-4085-AF00-62D4ABDF2221}"/>
                </a:ext>
              </a:extLst>
            </p:cNvPr>
            <p:cNvSpPr/>
            <p:nvPr/>
          </p:nvSpPr>
          <p:spPr>
            <a:xfrm>
              <a:off x="3309004" y="1194603"/>
              <a:ext cx="43504" cy="281347"/>
            </a:xfrm>
            <a:custGeom>
              <a:avLst/>
              <a:gdLst>
                <a:gd name="connsiteX0" fmla="*/ 43504 w 43504"/>
                <a:gd name="connsiteY0" fmla="*/ 0 h 281347"/>
                <a:gd name="connsiteX1" fmla="*/ 43504 w 43504"/>
                <a:gd name="connsiteY1" fmla="*/ 281348 h 281347"/>
                <a:gd name="connsiteX2" fmla="*/ 3189 w 43504"/>
                <a:gd name="connsiteY2" fmla="*/ 120945 h 281347"/>
                <a:gd name="connsiteX3" fmla="*/ 43504 w 43504"/>
                <a:gd name="connsiteY3" fmla="*/ 0 h 2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04" h="281347">
                  <a:moveTo>
                    <a:pt x="43504" y="0"/>
                  </a:moveTo>
                  <a:cubicBezTo>
                    <a:pt x="43504" y="96499"/>
                    <a:pt x="43504" y="180560"/>
                    <a:pt x="43504" y="281348"/>
                  </a:cubicBezTo>
                  <a:cubicBezTo>
                    <a:pt x="-7104" y="227737"/>
                    <a:pt x="6191" y="170267"/>
                    <a:pt x="3189" y="120945"/>
                  </a:cubicBezTo>
                  <a:cubicBezTo>
                    <a:pt x="187" y="81488"/>
                    <a:pt x="-11822" y="31309"/>
                    <a:pt x="43504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91F4821-1E48-42E9-839A-6252B657A067}"/>
                </a:ext>
              </a:extLst>
            </p:cNvPr>
            <p:cNvSpPr/>
            <p:nvPr/>
          </p:nvSpPr>
          <p:spPr>
            <a:xfrm>
              <a:off x="5769270" y="1193317"/>
              <a:ext cx="41866" cy="283921"/>
            </a:xfrm>
            <a:custGeom>
              <a:avLst/>
              <a:gdLst>
                <a:gd name="connsiteX0" fmla="*/ 0 w 41866"/>
                <a:gd name="connsiteY0" fmla="*/ 0 h 283921"/>
                <a:gd name="connsiteX1" fmla="*/ 0 w 41866"/>
                <a:gd name="connsiteY1" fmla="*/ 283921 h 283921"/>
                <a:gd name="connsiteX2" fmla="*/ 0 w 41866"/>
                <a:gd name="connsiteY2" fmla="*/ 0 h 28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66" h="283921">
                  <a:moveTo>
                    <a:pt x="0" y="0"/>
                  </a:moveTo>
                  <a:cubicBezTo>
                    <a:pt x="51895" y="27020"/>
                    <a:pt x="59615" y="194713"/>
                    <a:pt x="0" y="283921"/>
                  </a:cubicBezTo>
                  <a:cubicBezTo>
                    <a:pt x="0" y="180560"/>
                    <a:pt x="0" y="91781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B31002-D53D-4247-BCB4-6406D12ED9F7}"/>
                </a:ext>
              </a:extLst>
            </p:cNvPr>
            <p:cNvSpPr/>
            <p:nvPr/>
          </p:nvSpPr>
          <p:spPr>
            <a:xfrm>
              <a:off x="4584263" y="1800187"/>
              <a:ext cx="161260" cy="161260"/>
            </a:xfrm>
            <a:custGeom>
              <a:avLst/>
              <a:gdLst>
                <a:gd name="connsiteX0" fmla="*/ 0 w 161260"/>
                <a:gd name="connsiteY0" fmla="*/ 80630 h 161260"/>
                <a:gd name="connsiteX1" fmla="*/ 80630 w 161260"/>
                <a:gd name="connsiteY1" fmla="*/ 161260 h 161260"/>
                <a:gd name="connsiteX2" fmla="*/ 161261 w 161260"/>
                <a:gd name="connsiteY2" fmla="*/ 80630 h 161260"/>
                <a:gd name="connsiteX3" fmla="*/ 80630 w 161260"/>
                <a:gd name="connsiteY3" fmla="*/ 0 h 161260"/>
                <a:gd name="connsiteX4" fmla="*/ 0 w 161260"/>
                <a:gd name="connsiteY4" fmla="*/ 80630 h 161260"/>
                <a:gd name="connsiteX5" fmla="*/ 81059 w 161260"/>
                <a:gd name="connsiteY5" fmla="*/ 42459 h 161260"/>
                <a:gd name="connsiteX6" fmla="*/ 119659 w 161260"/>
                <a:gd name="connsiteY6" fmla="*/ 81059 h 161260"/>
                <a:gd name="connsiteX7" fmla="*/ 81059 w 161260"/>
                <a:gd name="connsiteY7" fmla="*/ 119659 h 161260"/>
                <a:gd name="connsiteX8" fmla="*/ 42460 w 161260"/>
                <a:gd name="connsiteY8" fmla="*/ 81059 h 161260"/>
                <a:gd name="connsiteX9" fmla="*/ 81059 w 161260"/>
                <a:gd name="connsiteY9" fmla="*/ 42459 h 16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260" h="161260">
                  <a:moveTo>
                    <a:pt x="0" y="80630"/>
                  </a:moveTo>
                  <a:cubicBezTo>
                    <a:pt x="0" y="125234"/>
                    <a:pt x="36026" y="161260"/>
                    <a:pt x="80630" y="161260"/>
                  </a:cubicBezTo>
                  <a:cubicBezTo>
                    <a:pt x="125234" y="161260"/>
                    <a:pt x="161261" y="125234"/>
                    <a:pt x="161261" y="80630"/>
                  </a:cubicBezTo>
                  <a:cubicBezTo>
                    <a:pt x="161261" y="36026"/>
                    <a:pt x="125234" y="0"/>
                    <a:pt x="80630" y="0"/>
                  </a:cubicBezTo>
                  <a:cubicBezTo>
                    <a:pt x="36455" y="0"/>
                    <a:pt x="0" y="36026"/>
                    <a:pt x="0" y="80630"/>
                  </a:cubicBezTo>
                  <a:close/>
                  <a:moveTo>
                    <a:pt x="81059" y="42459"/>
                  </a:moveTo>
                  <a:cubicBezTo>
                    <a:pt x="102074" y="42459"/>
                    <a:pt x="119659" y="59615"/>
                    <a:pt x="119659" y="81059"/>
                  </a:cubicBezTo>
                  <a:cubicBezTo>
                    <a:pt x="119659" y="102074"/>
                    <a:pt x="102503" y="119659"/>
                    <a:pt x="81059" y="119659"/>
                  </a:cubicBezTo>
                  <a:cubicBezTo>
                    <a:pt x="60044" y="119659"/>
                    <a:pt x="42460" y="102503"/>
                    <a:pt x="42460" y="81059"/>
                  </a:cubicBezTo>
                  <a:cubicBezTo>
                    <a:pt x="42460" y="59615"/>
                    <a:pt x="59615" y="42459"/>
                    <a:pt x="81059" y="42459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0C6512F-EE64-4E95-AB89-CA6690EF1EE4}"/>
                </a:ext>
              </a:extLst>
            </p:cNvPr>
            <p:cNvSpPr/>
            <p:nvPr/>
          </p:nvSpPr>
          <p:spPr>
            <a:xfrm>
              <a:off x="2815116" y="831871"/>
              <a:ext cx="3510845" cy="1257441"/>
            </a:xfrm>
            <a:custGeom>
              <a:avLst/>
              <a:gdLst>
                <a:gd name="connsiteX0" fmla="*/ 3458951 w 3510845"/>
                <a:gd name="connsiteY0" fmla="*/ 1202916 h 1257441"/>
                <a:gd name="connsiteX1" fmla="*/ 3413489 w 3510845"/>
                <a:gd name="connsiteY1" fmla="*/ 1167318 h 1257441"/>
                <a:gd name="connsiteX2" fmla="*/ 2842215 w 3510845"/>
                <a:gd name="connsiteY2" fmla="*/ 635073 h 1257441"/>
                <a:gd name="connsiteX3" fmla="*/ 2842215 w 3510845"/>
                <a:gd name="connsiteY3" fmla="*/ 417629 h 1257441"/>
                <a:gd name="connsiteX4" fmla="*/ 2756439 w 3510845"/>
                <a:gd name="connsiteY4" fmla="*/ 319843 h 1257441"/>
                <a:gd name="connsiteX5" fmla="*/ 2245209 w 3510845"/>
                <a:gd name="connsiteY5" fmla="*/ 231065 h 1257441"/>
                <a:gd name="connsiteX6" fmla="*/ 2152999 w 3510845"/>
                <a:gd name="connsiteY6" fmla="*/ 167590 h 1257441"/>
                <a:gd name="connsiteX7" fmla="*/ 2051353 w 3510845"/>
                <a:gd name="connsiteY7" fmla="*/ 72377 h 1257441"/>
                <a:gd name="connsiteX8" fmla="*/ 1467213 w 3510845"/>
                <a:gd name="connsiteY8" fmla="*/ 69804 h 1257441"/>
                <a:gd name="connsiteX9" fmla="*/ 1353987 w 3510845"/>
                <a:gd name="connsiteY9" fmla="*/ 181314 h 1257441"/>
                <a:gd name="connsiteX10" fmla="*/ 1277646 w 3510845"/>
                <a:gd name="connsiteY10" fmla="*/ 234496 h 1257441"/>
                <a:gd name="connsiteX11" fmla="*/ 719668 w 3510845"/>
                <a:gd name="connsiteY11" fmla="*/ 332281 h 1257441"/>
                <a:gd name="connsiteX12" fmla="*/ 650617 w 3510845"/>
                <a:gd name="connsiteY12" fmla="*/ 406049 h 1257441"/>
                <a:gd name="connsiteX13" fmla="*/ 654477 w 3510845"/>
                <a:gd name="connsiteY13" fmla="*/ 596474 h 1257441"/>
                <a:gd name="connsiteX14" fmla="*/ 630889 w 3510845"/>
                <a:gd name="connsiteY14" fmla="*/ 650513 h 1257441"/>
                <a:gd name="connsiteX15" fmla="*/ 96928 w 3510845"/>
                <a:gd name="connsiteY15" fmla="*/ 1160027 h 1257441"/>
                <a:gd name="connsiteX16" fmla="*/ 29164 w 3510845"/>
                <a:gd name="connsiteY16" fmla="*/ 1205060 h 1257441"/>
                <a:gd name="connsiteX17" fmla="*/ 0 w 3510845"/>
                <a:gd name="connsiteY17" fmla="*/ 1235511 h 1257441"/>
                <a:gd name="connsiteX18" fmla="*/ 31309 w 3510845"/>
                <a:gd name="connsiteY18" fmla="*/ 1255668 h 1257441"/>
                <a:gd name="connsiteX19" fmla="*/ 195142 w 3510845"/>
                <a:gd name="connsiteY19" fmla="*/ 1255668 h 1257441"/>
                <a:gd name="connsiteX20" fmla="*/ 226880 w 3510845"/>
                <a:gd name="connsiteY20" fmla="*/ 1230364 h 1257441"/>
                <a:gd name="connsiteX21" fmla="*/ 195571 w 3510845"/>
                <a:gd name="connsiteY21" fmla="*/ 1205060 h 1257441"/>
                <a:gd name="connsiteX22" fmla="*/ 160403 w 3510845"/>
                <a:gd name="connsiteY22" fmla="*/ 1195625 h 1257441"/>
                <a:gd name="connsiteX23" fmla="*/ 258617 w 3510845"/>
                <a:gd name="connsiteY23" fmla="*/ 1087975 h 1257441"/>
                <a:gd name="connsiteX24" fmla="*/ 1058057 w 3510845"/>
                <a:gd name="connsiteY24" fmla="*/ 647082 h 1257441"/>
                <a:gd name="connsiteX25" fmla="*/ 1162276 w 3510845"/>
                <a:gd name="connsiteY25" fmla="*/ 702837 h 1257441"/>
                <a:gd name="connsiteX26" fmla="*/ 1287510 w 3510845"/>
                <a:gd name="connsiteY26" fmla="*/ 793331 h 1257441"/>
                <a:gd name="connsiteX27" fmla="*/ 1622040 w 3510845"/>
                <a:gd name="connsiteY27" fmla="*/ 789471 h 1257441"/>
                <a:gd name="connsiteX28" fmla="*/ 1680797 w 3510845"/>
                <a:gd name="connsiteY28" fmla="*/ 874819 h 1257441"/>
                <a:gd name="connsiteX29" fmla="*/ 1669646 w 3510845"/>
                <a:gd name="connsiteY29" fmla="*/ 901839 h 1257441"/>
                <a:gd name="connsiteX30" fmla="*/ 1551703 w 3510845"/>
                <a:gd name="connsiteY30" fmla="*/ 1022355 h 1257441"/>
                <a:gd name="connsiteX31" fmla="*/ 1551703 w 3510845"/>
                <a:gd name="connsiteY31" fmla="*/ 1090548 h 1257441"/>
                <a:gd name="connsiteX32" fmla="*/ 1639195 w 3510845"/>
                <a:gd name="connsiteY32" fmla="*/ 1180614 h 1257441"/>
                <a:gd name="connsiteX33" fmla="*/ 1823616 w 3510845"/>
                <a:gd name="connsiteY33" fmla="*/ 1180185 h 1257441"/>
                <a:gd name="connsiteX34" fmla="*/ 1970294 w 3510845"/>
                <a:gd name="connsiteY34" fmla="*/ 1033935 h 1257441"/>
                <a:gd name="connsiteX35" fmla="*/ 1848920 w 3510845"/>
                <a:gd name="connsiteY35" fmla="*/ 899266 h 1257441"/>
                <a:gd name="connsiteX36" fmla="*/ 1933410 w 3510845"/>
                <a:gd name="connsiteY36" fmla="*/ 786040 h 1257441"/>
                <a:gd name="connsiteX37" fmla="*/ 2179161 w 3510845"/>
                <a:gd name="connsiteY37" fmla="*/ 786898 h 1257441"/>
                <a:gd name="connsiteX38" fmla="*/ 2391887 w 3510845"/>
                <a:gd name="connsiteY38" fmla="*/ 650942 h 1257441"/>
                <a:gd name="connsiteX39" fmla="*/ 2405611 w 3510845"/>
                <a:gd name="connsiteY39" fmla="*/ 635931 h 1257441"/>
                <a:gd name="connsiteX40" fmla="*/ 3341008 w 3510845"/>
                <a:gd name="connsiteY40" fmla="*/ 1190478 h 1257441"/>
                <a:gd name="connsiteX41" fmla="*/ 3281393 w 3510845"/>
                <a:gd name="connsiteY41" fmla="*/ 1224360 h 1257441"/>
                <a:gd name="connsiteX42" fmla="*/ 3297261 w 3510845"/>
                <a:gd name="connsiteY42" fmla="*/ 1253524 h 1257441"/>
                <a:gd name="connsiteX43" fmla="*/ 3508273 w 3510845"/>
                <a:gd name="connsiteY43" fmla="*/ 1254811 h 1257441"/>
                <a:gd name="connsiteX44" fmla="*/ 3510846 w 3510845"/>
                <a:gd name="connsiteY44" fmla="*/ 1220071 h 1257441"/>
                <a:gd name="connsiteX45" fmla="*/ 3458951 w 3510845"/>
                <a:gd name="connsiteY45" fmla="*/ 1202916 h 1257441"/>
                <a:gd name="connsiteX46" fmla="*/ 1213313 w 3510845"/>
                <a:gd name="connsiteY46" fmla="*/ 664237 h 1257441"/>
                <a:gd name="connsiteX47" fmla="*/ 1220175 w 3510845"/>
                <a:gd name="connsiteY47" fmla="*/ 657375 h 1257441"/>
                <a:gd name="connsiteX48" fmla="*/ 1540552 w 3510845"/>
                <a:gd name="connsiteY48" fmla="*/ 657375 h 1257441"/>
                <a:gd name="connsiteX49" fmla="*/ 1547414 w 3510845"/>
                <a:gd name="connsiteY49" fmla="*/ 664237 h 1257441"/>
                <a:gd name="connsiteX50" fmla="*/ 1540552 w 3510845"/>
                <a:gd name="connsiteY50" fmla="*/ 671099 h 1257441"/>
                <a:gd name="connsiteX51" fmla="*/ 1220175 w 3510845"/>
                <a:gd name="connsiteY51" fmla="*/ 671099 h 1257441"/>
                <a:gd name="connsiteX52" fmla="*/ 1213313 w 3510845"/>
                <a:gd name="connsiteY52" fmla="*/ 664237 h 1257441"/>
                <a:gd name="connsiteX53" fmla="*/ 1227467 w 3510845"/>
                <a:gd name="connsiteY53" fmla="*/ 695975 h 1257441"/>
                <a:gd name="connsiteX54" fmla="*/ 1234329 w 3510845"/>
                <a:gd name="connsiteY54" fmla="*/ 689113 h 1257441"/>
                <a:gd name="connsiteX55" fmla="*/ 1554705 w 3510845"/>
                <a:gd name="connsiteY55" fmla="*/ 689113 h 1257441"/>
                <a:gd name="connsiteX56" fmla="*/ 1561567 w 3510845"/>
                <a:gd name="connsiteY56" fmla="*/ 695975 h 1257441"/>
                <a:gd name="connsiteX57" fmla="*/ 1554705 w 3510845"/>
                <a:gd name="connsiteY57" fmla="*/ 702837 h 1257441"/>
                <a:gd name="connsiteX58" fmla="*/ 1234329 w 3510845"/>
                <a:gd name="connsiteY58" fmla="*/ 702837 h 1257441"/>
                <a:gd name="connsiteX59" fmla="*/ 1227467 w 3510845"/>
                <a:gd name="connsiteY59" fmla="*/ 695975 h 1257441"/>
                <a:gd name="connsiteX60" fmla="*/ 1569287 w 3510845"/>
                <a:gd name="connsiteY60" fmla="*/ 734574 h 1257441"/>
                <a:gd name="connsiteX61" fmla="*/ 1248911 w 3510845"/>
                <a:gd name="connsiteY61" fmla="*/ 734574 h 1257441"/>
                <a:gd name="connsiteX62" fmla="*/ 1242049 w 3510845"/>
                <a:gd name="connsiteY62" fmla="*/ 727712 h 1257441"/>
                <a:gd name="connsiteX63" fmla="*/ 1248911 w 3510845"/>
                <a:gd name="connsiteY63" fmla="*/ 720850 h 1257441"/>
                <a:gd name="connsiteX64" fmla="*/ 1569287 w 3510845"/>
                <a:gd name="connsiteY64" fmla="*/ 720850 h 1257441"/>
                <a:gd name="connsiteX65" fmla="*/ 1576149 w 3510845"/>
                <a:gd name="connsiteY65" fmla="*/ 727712 h 1257441"/>
                <a:gd name="connsiteX66" fmla="*/ 1569287 w 3510845"/>
                <a:gd name="connsiteY66" fmla="*/ 734574 h 1257441"/>
                <a:gd name="connsiteX67" fmla="*/ 1850206 w 3510845"/>
                <a:gd name="connsiteY67" fmla="*/ 968316 h 1257441"/>
                <a:gd name="connsiteX68" fmla="*/ 1930837 w 3510845"/>
                <a:gd name="connsiteY68" fmla="*/ 1048946 h 1257441"/>
                <a:gd name="connsiteX69" fmla="*/ 1850206 w 3510845"/>
                <a:gd name="connsiteY69" fmla="*/ 1129576 h 1257441"/>
                <a:gd name="connsiteX70" fmla="*/ 1769576 w 3510845"/>
                <a:gd name="connsiteY70" fmla="*/ 1048946 h 1257441"/>
                <a:gd name="connsiteX71" fmla="*/ 1850206 w 3510845"/>
                <a:gd name="connsiteY71" fmla="*/ 968316 h 1257441"/>
                <a:gd name="connsiteX72" fmla="*/ 2272657 w 3510845"/>
                <a:gd name="connsiteY72" fmla="*/ 734574 h 1257441"/>
                <a:gd name="connsiteX73" fmla="*/ 1952281 w 3510845"/>
                <a:gd name="connsiteY73" fmla="*/ 734574 h 1257441"/>
                <a:gd name="connsiteX74" fmla="*/ 1945419 w 3510845"/>
                <a:gd name="connsiteY74" fmla="*/ 727712 h 1257441"/>
                <a:gd name="connsiteX75" fmla="*/ 1952281 w 3510845"/>
                <a:gd name="connsiteY75" fmla="*/ 720850 h 1257441"/>
                <a:gd name="connsiteX76" fmla="*/ 2272657 w 3510845"/>
                <a:gd name="connsiteY76" fmla="*/ 720850 h 1257441"/>
                <a:gd name="connsiteX77" fmla="*/ 2279520 w 3510845"/>
                <a:gd name="connsiteY77" fmla="*/ 727712 h 1257441"/>
                <a:gd name="connsiteX78" fmla="*/ 2272657 w 3510845"/>
                <a:gd name="connsiteY78" fmla="*/ 734574 h 1257441"/>
                <a:gd name="connsiteX79" fmla="*/ 2287239 w 3510845"/>
                <a:gd name="connsiteY79" fmla="*/ 702837 h 1257441"/>
                <a:gd name="connsiteX80" fmla="*/ 1966863 w 3510845"/>
                <a:gd name="connsiteY80" fmla="*/ 702837 h 1257441"/>
                <a:gd name="connsiteX81" fmla="*/ 1960001 w 3510845"/>
                <a:gd name="connsiteY81" fmla="*/ 695975 h 1257441"/>
                <a:gd name="connsiteX82" fmla="*/ 1966863 w 3510845"/>
                <a:gd name="connsiteY82" fmla="*/ 689113 h 1257441"/>
                <a:gd name="connsiteX83" fmla="*/ 2287239 w 3510845"/>
                <a:gd name="connsiteY83" fmla="*/ 689113 h 1257441"/>
                <a:gd name="connsiteX84" fmla="*/ 2294101 w 3510845"/>
                <a:gd name="connsiteY84" fmla="*/ 695975 h 1257441"/>
                <a:gd name="connsiteX85" fmla="*/ 2287239 w 3510845"/>
                <a:gd name="connsiteY85" fmla="*/ 702837 h 1257441"/>
                <a:gd name="connsiteX86" fmla="*/ 2301393 w 3510845"/>
                <a:gd name="connsiteY86" fmla="*/ 671528 h 1257441"/>
                <a:gd name="connsiteX87" fmla="*/ 1981016 w 3510845"/>
                <a:gd name="connsiteY87" fmla="*/ 671528 h 1257441"/>
                <a:gd name="connsiteX88" fmla="*/ 1974154 w 3510845"/>
                <a:gd name="connsiteY88" fmla="*/ 664666 h 1257441"/>
                <a:gd name="connsiteX89" fmla="*/ 1981016 w 3510845"/>
                <a:gd name="connsiteY89" fmla="*/ 657804 h 1257441"/>
                <a:gd name="connsiteX90" fmla="*/ 2301393 w 3510845"/>
                <a:gd name="connsiteY90" fmla="*/ 657804 h 1257441"/>
                <a:gd name="connsiteX91" fmla="*/ 2308255 w 3510845"/>
                <a:gd name="connsiteY91" fmla="*/ 664666 h 1257441"/>
                <a:gd name="connsiteX92" fmla="*/ 2301393 w 3510845"/>
                <a:gd name="connsiteY92" fmla="*/ 671528 h 125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510845" h="1257441">
                  <a:moveTo>
                    <a:pt x="3458951" y="1202916"/>
                  </a:moveTo>
                  <a:cubicBezTo>
                    <a:pt x="3442225" y="1193909"/>
                    <a:pt x="3424211" y="1182329"/>
                    <a:pt x="3413489" y="1167318"/>
                  </a:cubicBezTo>
                  <a:cubicBezTo>
                    <a:pt x="3257804" y="947730"/>
                    <a:pt x="3081104" y="750872"/>
                    <a:pt x="2842215" y="635073"/>
                  </a:cubicBezTo>
                  <a:cubicBezTo>
                    <a:pt x="2842215" y="557874"/>
                    <a:pt x="2842215" y="487966"/>
                    <a:pt x="2842215" y="417629"/>
                  </a:cubicBezTo>
                  <a:cubicBezTo>
                    <a:pt x="2842215" y="360159"/>
                    <a:pt x="2820343" y="329279"/>
                    <a:pt x="2756439" y="319843"/>
                  </a:cubicBezTo>
                  <a:cubicBezTo>
                    <a:pt x="2585314" y="294539"/>
                    <a:pt x="2415905" y="260658"/>
                    <a:pt x="2245209" y="231065"/>
                  </a:cubicBezTo>
                  <a:cubicBezTo>
                    <a:pt x="2204036" y="223773"/>
                    <a:pt x="2174014" y="215196"/>
                    <a:pt x="2152999" y="167590"/>
                  </a:cubicBezTo>
                  <a:cubicBezTo>
                    <a:pt x="2135414" y="128132"/>
                    <a:pt x="2092097" y="92535"/>
                    <a:pt x="2051353" y="72377"/>
                  </a:cubicBezTo>
                  <a:cubicBezTo>
                    <a:pt x="1858784" y="-23693"/>
                    <a:pt x="1660640" y="-23693"/>
                    <a:pt x="1467213" y="69804"/>
                  </a:cubicBezTo>
                  <a:cubicBezTo>
                    <a:pt x="1421322" y="92106"/>
                    <a:pt x="1379292" y="136281"/>
                    <a:pt x="1353987" y="181314"/>
                  </a:cubicBezTo>
                  <a:cubicBezTo>
                    <a:pt x="1333830" y="217340"/>
                    <a:pt x="1312386" y="228491"/>
                    <a:pt x="1277646" y="234496"/>
                  </a:cubicBezTo>
                  <a:cubicBezTo>
                    <a:pt x="1091510" y="267091"/>
                    <a:pt x="905803" y="301402"/>
                    <a:pt x="719668" y="332281"/>
                  </a:cubicBezTo>
                  <a:cubicBezTo>
                    <a:pt x="673777" y="340001"/>
                    <a:pt x="649331" y="358443"/>
                    <a:pt x="650617" y="406049"/>
                  </a:cubicBezTo>
                  <a:cubicBezTo>
                    <a:pt x="652333" y="469524"/>
                    <a:pt x="655764" y="532999"/>
                    <a:pt x="654477" y="596474"/>
                  </a:cubicBezTo>
                  <a:cubicBezTo>
                    <a:pt x="654048" y="614916"/>
                    <a:pt x="644613" y="642793"/>
                    <a:pt x="630889" y="650513"/>
                  </a:cubicBezTo>
                  <a:cubicBezTo>
                    <a:pt x="406153" y="771458"/>
                    <a:pt x="243606" y="957165"/>
                    <a:pt x="96928" y="1160027"/>
                  </a:cubicBezTo>
                  <a:cubicBezTo>
                    <a:pt x="81917" y="1180614"/>
                    <a:pt x="51466" y="1188763"/>
                    <a:pt x="29164" y="1205060"/>
                  </a:cubicBezTo>
                  <a:cubicBezTo>
                    <a:pt x="18013" y="1213209"/>
                    <a:pt x="9864" y="1225218"/>
                    <a:pt x="0" y="1235511"/>
                  </a:cubicBezTo>
                  <a:cubicBezTo>
                    <a:pt x="10293" y="1242373"/>
                    <a:pt x="20587" y="1255240"/>
                    <a:pt x="31309" y="1255668"/>
                  </a:cubicBezTo>
                  <a:cubicBezTo>
                    <a:pt x="85777" y="1257813"/>
                    <a:pt x="140674" y="1258242"/>
                    <a:pt x="195142" y="1255668"/>
                  </a:cubicBezTo>
                  <a:cubicBezTo>
                    <a:pt x="206293" y="1255240"/>
                    <a:pt x="216587" y="1238942"/>
                    <a:pt x="226880" y="1230364"/>
                  </a:cubicBezTo>
                  <a:cubicBezTo>
                    <a:pt x="216587" y="1221786"/>
                    <a:pt x="206722" y="1211922"/>
                    <a:pt x="195571" y="1205060"/>
                  </a:cubicBezTo>
                  <a:cubicBezTo>
                    <a:pt x="187851" y="1200342"/>
                    <a:pt x="177987" y="1199913"/>
                    <a:pt x="160403" y="1195625"/>
                  </a:cubicBezTo>
                  <a:cubicBezTo>
                    <a:pt x="197287" y="1154881"/>
                    <a:pt x="226022" y="1119283"/>
                    <a:pt x="258617" y="1087975"/>
                  </a:cubicBezTo>
                  <a:cubicBezTo>
                    <a:pt x="484639" y="867528"/>
                    <a:pt x="762127" y="741436"/>
                    <a:pt x="1058057" y="647082"/>
                  </a:cubicBezTo>
                  <a:cubicBezTo>
                    <a:pt x="1119388" y="627782"/>
                    <a:pt x="1152412" y="636789"/>
                    <a:pt x="1162276" y="702837"/>
                  </a:cubicBezTo>
                  <a:cubicBezTo>
                    <a:pt x="1173427" y="774889"/>
                    <a:pt x="1215458" y="797620"/>
                    <a:pt x="1287510" y="793331"/>
                  </a:cubicBezTo>
                  <a:cubicBezTo>
                    <a:pt x="1398591" y="786898"/>
                    <a:pt x="1510530" y="790329"/>
                    <a:pt x="1622040" y="789471"/>
                  </a:cubicBezTo>
                  <a:cubicBezTo>
                    <a:pt x="1694092" y="789043"/>
                    <a:pt x="1704386" y="804482"/>
                    <a:pt x="1680797" y="874819"/>
                  </a:cubicBezTo>
                  <a:cubicBezTo>
                    <a:pt x="1677366" y="884684"/>
                    <a:pt x="1672648" y="894119"/>
                    <a:pt x="1669646" y="901839"/>
                  </a:cubicBezTo>
                  <a:cubicBezTo>
                    <a:pt x="1555563" y="907415"/>
                    <a:pt x="1550845" y="912132"/>
                    <a:pt x="1551703" y="1022355"/>
                  </a:cubicBezTo>
                  <a:cubicBezTo>
                    <a:pt x="1551703" y="1045086"/>
                    <a:pt x="1552990" y="1067817"/>
                    <a:pt x="1551703" y="1090548"/>
                  </a:cubicBezTo>
                  <a:cubicBezTo>
                    <a:pt x="1547414" y="1154023"/>
                    <a:pt x="1573576" y="1183616"/>
                    <a:pt x="1639195" y="1180614"/>
                  </a:cubicBezTo>
                  <a:cubicBezTo>
                    <a:pt x="1700526" y="1178040"/>
                    <a:pt x="1762285" y="1180185"/>
                    <a:pt x="1823616" y="1180185"/>
                  </a:cubicBezTo>
                  <a:cubicBezTo>
                    <a:pt x="1970723" y="1180185"/>
                    <a:pt x="1970723" y="1180185"/>
                    <a:pt x="1970294" y="1033935"/>
                  </a:cubicBezTo>
                  <a:cubicBezTo>
                    <a:pt x="1969865" y="912561"/>
                    <a:pt x="1969865" y="912561"/>
                    <a:pt x="1848920" y="899266"/>
                  </a:cubicBezTo>
                  <a:cubicBezTo>
                    <a:pt x="1812893" y="790758"/>
                    <a:pt x="1815896" y="786898"/>
                    <a:pt x="1933410" y="786040"/>
                  </a:cubicBezTo>
                  <a:cubicBezTo>
                    <a:pt x="2015327" y="785611"/>
                    <a:pt x="2098101" y="778749"/>
                    <a:pt x="2179161" y="786898"/>
                  </a:cubicBezTo>
                  <a:cubicBezTo>
                    <a:pt x="2290671" y="798478"/>
                    <a:pt x="2369156" y="771887"/>
                    <a:pt x="2391887" y="650942"/>
                  </a:cubicBezTo>
                  <a:cubicBezTo>
                    <a:pt x="2392745" y="647511"/>
                    <a:pt x="2397892" y="644509"/>
                    <a:pt x="2405611" y="635931"/>
                  </a:cubicBezTo>
                  <a:cubicBezTo>
                    <a:pt x="2762872" y="741865"/>
                    <a:pt x="3094400" y="892404"/>
                    <a:pt x="3341008" y="1190478"/>
                  </a:cubicBezTo>
                  <a:cubicBezTo>
                    <a:pt x="3315275" y="1204202"/>
                    <a:pt x="3297261" y="1213209"/>
                    <a:pt x="3281393" y="1224360"/>
                  </a:cubicBezTo>
                  <a:cubicBezTo>
                    <a:pt x="3280106" y="1225218"/>
                    <a:pt x="3291257" y="1253524"/>
                    <a:pt x="3297261" y="1253524"/>
                  </a:cubicBezTo>
                  <a:cubicBezTo>
                    <a:pt x="3367599" y="1255668"/>
                    <a:pt x="3437936" y="1254811"/>
                    <a:pt x="3508273" y="1254811"/>
                  </a:cubicBezTo>
                  <a:cubicBezTo>
                    <a:pt x="3509130" y="1243231"/>
                    <a:pt x="3509988" y="1231651"/>
                    <a:pt x="3510846" y="1220071"/>
                  </a:cubicBezTo>
                  <a:cubicBezTo>
                    <a:pt x="3493262" y="1214924"/>
                    <a:pt x="3474820" y="1211493"/>
                    <a:pt x="3458951" y="1202916"/>
                  </a:cubicBezTo>
                  <a:close/>
                  <a:moveTo>
                    <a:pt x="1213313" y="664237"/>
                  </a:moveTo>
                  <a:cubicBezTo>
                    <a:pt x="1213313" y="660377"/>
                    <a:pt x="1216316" y="657375"/>
                    <a:pt x="1220175" y="657375"/>
                  </a:cubicBezTo>
                  <a:lnTo>
                    <a:pt x="1540552" y="657375"/>
                  </a:lnTo>
                  <a:cubicBezTo>
                    <a:pt x="1544412" y="657375"/>
                    <a:pt x="1547414" y="660377"/>
                    <a:pt x="1547414" y="664237"/>
                  </a:cubicBezTo>
                  <a:cubicBezTo>
                    <a:pt x="1547414" y="668097"/>
                    <a:pt x="1544412" y="671099"/>
                    <a:pt x="1540552" y="671099"/>
                  </a:cubicBezTo>
                  <a:lnTo>
                    <a:pt x="1220175" y="671099"/>
                  </a:lnTo>
                  <a:cubicBezTo>
                    <a:pt x="1216316" y="671528"/>
                    <a:pt x="1213313" y="668097"/>
                    <a:pt x="1213313" y="664237"/>
                  </a:cubicBezTo>
                  <a:close/>
                  <a:moveTo>
                    <a:pt x="1227467" y="695975"/>
                  </a:moveTo>
                  <a:cubicBezTo>
                    <a:pt x="1227467" y="692115"/>
                    <a:pt x="1230469" y="689113"/>
                    <a:pt x="1234329" y="689113"/>
                  </a:cubicBezTo>
                  <a:lnTo>
                    <a:pt x="1554705" y="689113"/>
                  </a:lnTo>
                  <a:cubicBezTo>
                    <a:pt x="1558565" y="689113"/>
                    <a:pt x="1561567" y="692115"/>
                    <a:pt x="1561567" y="695975"/>
                  </a:cubicBezTo>
                  <a:cubicBezTo>
                    <a:pt x="1561567" y="699835"/>
                    <a:pt x="1558565" y="702837"/>
                    <a:pt x="1554705" y="702837"/>
                  </a:cubicBezTo>
                  <a:lnTo>
                    <a:pt x="1234329" y="702837"/>
                  </a:lnTo>
                  <a:cubicBezTo>
                    <a:pt x="1230898" y="702837"/>
                    <a:pt x="1227467" y="699835"/>
                    <a:pt x="1227467" y="695975"/>
                  </a:cubicBezTo>
                  <a:close/>
                  <a:moveTo>
                    <a:pt x="1569287" y="734574"/>
                  </a:moveTo>
                  <a:lnTo>
                    <a:pt x="1248911" y="734574"/>
                  </a:lnTo>
                  <a:cubicBezTo>
                    <a:pt x="1245051" y="734574"/>
                    <a:pt x="1242049" y="731572"/>
                    <a:pt x="1242049" y="727712"/>
                  </a:cubicBezTo>
                  <a:cubicBezTo>
                    <a:pt x="1242049" y="723852"/>
                    <a:pt x="1245051" y="720850"/>
                    <a:pt x="1248911" y="720850"/>
                  </a:cubicBezTo>
                  <a:lnTo>
                    <a:pt x="1569287" y="720850"/>
                  </a:lnTo>
                  <a:cubicBezTo>
                    <a:pt x="1573147" y="720850"/>
                    <a:pt x="1576149" y="723852"/>
                    <a:pt x="1576149" y="727712"/>
                  </a:cubicBezTo>
                  <a:cubicBezTo>
                    <a:pt x="1576578" y="731572"/>
                    <a:pt x="1573147" y="734574"/>
                    <a:pt x="1569287" y="734574"/>
                  </a:cubicBezTo>
                  <a:close/>
                  <a:moveTo>
                    <a:pt x="1850206" y="968316"/>
                  </a:moveTo>
                  <a:cubicBezTo>
                    <a:pt x="1894810" y="968316"/>
                    <a:pt x="1930837" y="1004342"/>
                    <a:pt x="1930837" y="1048946"/>
                  </a:cubicBezTo>
                  <a:cubicBezTo>
                    <a:pt x="1930837" y="1093550"/>
                    <a:pt x="1894810" y="1129576"/>
                    <a:pt x="1850206" y="1129576"/>
                  </a:cubicBezTo>
                  <a:cubicBezTo>
                    <a:pt x="1805602" y="1129576"/>
                    <a:pt x="1769576" y="1093550"/>
                    <a:pt x="1769576" y="1048946"/>
                  </a:cubicBezTo>
                  <a:cubicBezTo>
                    <a:pt x="1769147" y="1004342"/>
                    <a:pt x="1805602" y="968316"/>
                    <a:pt x="1850206" y="968316"/>
                  </a:cubicBezTo>
                  <a:close/>
                  <a:moveTo>
                    <a:pt x="2272657" y="734574"/>
                  </a:moveTo>
                  <a:lnTo>
                    <a:pt x="1952281" y="734574"/>
                  </a:lnTo>
                  <a:cubicBezTo>
                    <a:pt x="1948421" y="734574"/>
                    <a:pt x="1945419" y="731572"/>
                    <a:pt x="1945419" y="727712"/>
                  </a:cubicBezTo>
                  <a:cubicBezTo>
                    <a:pt x="1945419" y="723852"/>
                    <a:pt x="1948421" y="720850"/>
                    <a:pt x="1952281" y="720850"/>
                  </a:cubicBezTo>
                  <a:lnTo>
                    <a:pt x="2272657" y="720850"/>
                  </a:lnTo>
                  <a:cubicBezTo>
                    <a:pt x="2276517" y="720850"/>
                    <a:pt x="2279520" y="723852"/>
                    <a:pt x="2279520" y="727712"/>
                  </a:cubicBezTo>
                  <a:cubicBezTo>
                    <a:pt x="2279520" y="731572"/>
                    <a:pt x="2276517" y="734574"/>
                    <a:pt x="2272657" y="734574"/>
                  </a:cubicBezTo>
                  <a:close/>
                  <a:moveTo>
                    <a:pt x="2287239" y="702837"/>
                  </a:moveTo>
                  <a:lnTo>
                    <a:pt x="1966863" y="702837"/>
                  </a:lnTo>
                  <a:cubicBezTo>
                    <a:pt x="1963003" y="702837"/>
                    <a:pt x="1960001" y="699835"/>
                    <a:pt x="1960001" y="695975"/>
                  </a:cubicBezTo>
                  <a:cubicBezTo>
                    <a:pt x="1960001" y="692115"/>
                    <a:pt x="1963003" y="689113"/>
                    <a:pt x="1966863" y="689113"/>
                  </a:cubicBezTo>
                  <a:lnTo>
                    <a:pt x="2287239" y="689113"/>
                  </a:lnTo>
                  <a:cubicBezTo>
                    <a:pt x="2291099" y="689113"/>
                    <a:pt x="2294101" y="692115"/>
                    <a:pt x="2294101" y="695975"/>
                  </a:cubicBezTo>
                  <a:cubicBezTo>
                    <a:pt x="2294101" y="699835"/>
                    <a:pt x="2291099" y="702837"/>
                    <a:pt x="2287239" y="702837"/>
                  </a:cubicBezTo>
                  <a:close/>
                  <a:moveTo>
                    <a:pt x="2301393" y="671528"/>
                  </a:moveTo>
                  <a:lnTo>
                    <a:pt x="1981016" y="671528"/>
                  </a:lnTo>
                  <a:cubicBezTo>
                    <a:pt x="1977156" y="671528"/>
                    <a:pt x="1974154" y="668526"/>
                    <a:pt x="1974154" y="664666"/>
                  </a:cubicBezTo>
                  <a:cubicBezTo>
                    <a:pt x="1974154" y="660806"/>
                    <a:pt x="1977156" y="657804"/>
                    <a:pt x="1981016" y="657804"/>
                  </a:cubicBezTo>
                  <a:lnTo>
                    <a:pt x="2301393" y="657804"/>
                  </a:lnTo>
                  <a:cubicBezTo>
                    <a:pt x="2305253" y="657804"/>
                    <a:pt x="2308255" y="660806"/>
                    <a:pt x="2308255" y="664666"/>
                  </a:cubicBezTo>
                  <a:cubicBezTo>
                    <a:pt x="2308255" y="668526"/>
                    <a:pt x="2305253" y="671528"/>
                    <a:pt x="2301393" y="671528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2DDD12A-FF8B-480E-94D5-014A6D35120D}"/>
                </a:ext>
              </a:extLst>
            </p:cNvPr>
            <p:cNvSpPr/>
            <p:nvPr/>
          </p:nvSpPr>
          <p:spPr>
            <a:xfrm>
              <a:off x="4626723" y="1842218"/>
              <a:ext cx="77199" cy="77199"/>
            </a:xfrm>
            <a:custGeom>
              <a:avLst/>
              <a:gdLst>
                <a:gd name="connsiteX0" fmla="*/ 77199 w 77199"/>
                <a:gd name="connsiteY0" fmla="*/ 38600 h 77199"/>
                <a:gd name="connsiteX1" fmla="*/ 38600 w 77199"/>
                <a:gd name="connsiteY1" fmla="*/ 77199 h 77199"/>
                <a:gd name="connsiteX2" fmla="*/ 0 w 77199"/>
                <a:gd name="connsiteY2" fmla="*/ 38600 h 77199"/>
                <a:gd name="connsiteX3" fmla="*/ 38600 w 77199"/>
                <a:gd name="connsiteY3" fmla="*/ 0 h 77199"/>
                <a:gd name="connsiteX4" fmla="*/ 77199 w 77199"/>
                <a:gd name="connsiteY4" fmla="*/ 38600 h 7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99" h="77199">
                  <a:moveTo>
                    <a:pt x="77199" y="38600"/>
                  </a:moveTo>
                  <a:cubicBezTo>
                    <a:pt x="77199" y="59918"/>
                    <a:pt x="59918" y="77199"/>
                    <a:pt x="38600" y="77199"/>
                  </a:cubicBezTo>
                  <a:cubicBezTo>
                    <a:pt x="17282" y="77199"/>
                    <a:pt x="0" y="59918"/>
                    <a:pt x="0" y="38600"/>
                  </a:cubicBezTo>
                  <a:cubicBezTo>
                    <a:pt x="0" y="17282"/>
                    <a:pt x="17282" y="0"/>
                    <a:pt x="38600" y="0"/>
                  </a:cubicBezTo>
                  <a:cubicBezTo>
                    <a:pt x="59918" y="0"/>
                    <a:pt x="77199" y="17282"/>
                    <a:pt x="77199" y="3860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2AF2A12F-BFE5-4221-B61A-9D0F8252F37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2525" y="1677018"/>
            <a:ext cx="5256000" cy="249497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9E9835-32F2-475B-B7EF-A6B7D3C5715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04710" y="1677018"/>
            <a:ext cx="5256000" cy="249497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3B7051B-3D74-4BF7-B918-5C856972686B}"/>
              </a:ext>
            </a:extLst>
          </p:cNvPr>
          <p:cNvGrpSpPr/>
          <p:nvPr userDrawn="1"/>
        </p:nvGrpSpPr>
        <p:grpSpPr>
          <a:xfrm>
            <a:off x="1" y="5737141"/>
            <a:ext cx="12191627" cy="886330"/>
            <a:chOff x="1" y="5737141"/>
            <a:chExt cx="9143720" cy="886330"/>
          </a:xfrm>
          <a:solidFill>
            <a:schemeClr val="accent1"/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A88DD348-C6DA-49C3-AE0F-7B9ACD300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" y="5737142"/>
              <a:ext cx="3153832" cy="886329"/>
            </a:xfrm>
            <a:custGeom>
              <a:avLst/>
              <a:gdLst>
                <a:gd name="T0" fmla="*/ 59 w 1460"/>
                <a:gd name="T1" fmla="*/ 347 h 410"/>
                <a:gd name="T2" fmla="*/ 82 w 1460"/>
                <a:gd name="T3" fmla="*/ 338 h 410"/>
                <a:gd name="T4" fmla="*/ 130 w 1460"/>
                <a:gd name="T5" fmla="*/ 350 h 410"/>
                <a:gd name="T6" fmla="*/ 162 w 1460"/>
                <a:gd name="T7" fmla="*/ 358 h 410"/>
                <a:gd name="T8" fmla="*/ 225 w 1460"/>
                <a:gd name="T9" fmla="*/ 295 h 410"/>
                <a:gd name="T10" fmla="*/ 257 w 1460"/>
                <a:gd name="T11" fmla="*/ 273 h 410"/>
                <a:gd name="T12" fmla="*/ 309 w 1460"/>
                <a:gd name="T13" fmla="*/ 361 h 410"/>
                <a:gd name="T14" fmla="*/ 343 w 1460"/>
                <a:gd name="T15" fmla="*/ 340 h 410"/>
                <a:gd name="T16" fmla="*/ 388 w 1460"/>
                <a:gd name="T17" fmla="*/ 187 h 410"/>
                <a:gd name="T18" fmla="*/ 391 w 1460"/>
                <a:gd name="T19" fmla="*/ 144 h 410"/>
                <a:gd name="T20" fmla="*/ 395 w 1460"/>
                <a:gd name="T21" fmla="*/ 46 h 410"/>
                <a:gd name="T22" fmla="*/ 397 w 1460"/>
                <a:gd name="T23" fmla="*/ 46 h 410"/>
                <a:gd name="T24" fmla="*/ 401 w 1460"/>
                <a:gd name="T25" fmla="*/ 144 h 410"/>
                <a:gd name="T26" fmla="*/ 404 w 1460"/>
                <a:gd name="T27" fmla="*/ 187 h 410"/>
                <a:gd name="T28" fmla="*/ 439 w 1460"/>
                <a:gd name="T29" fmla="*/ 369 h 410"/>
                <a:gd name="T30" fmla="*/ 458 w 1460"/>
                <a:gd name="T31" fmla="*/ 387 h 410"/>
                <a:gd name="T32" fmla="*/ 479 w 1460"/>
                <a:gd name="T33" fmla="*/ 373 h 410"/>
                <a:gd name="T34" fmla="*/ 544 w 1460"/>
                <a:gd name="T35" fmla="*/ 377 h 410"/>
                <a:gd name="T36" fmla="*/ 562 w 1460"/>
                <a:gd name="T37" fmla="*/ 390 h 410"/>
                <a:gd name="T38" fmla="*/ 588 w 1460"/>
                <a:gd name="T39" fmla="*/ 379 h 410"/>
                <a:gd name="T40" fmla="*/ 602 w 1460"/>
                <a:gd name="T41" fmla="*/ 377 h 410"/>
                <a:gd name="T42" fmla="*/ 617 w 1460"/>
                <a:gd name="T43" fmla="*/ 382 h 410"/>
                <a:gd name="T44" fmla="*/ 625 w 1460"/>
                <a:gd name="T45" fmla="*/ 373 h 410"/>
                <a:gd name="T46" fmla="*/ 683 w 1460"/>
                <a:gd name="T47" fmla="*/ 364 h 410"/>
                <a:gd name="T48" fmla="*/ 702 w 1460"/>
                <a:gd name="T49" fmla="*/ 364 h 410"/>
                <a:gd name="T50" fmla="*/ 744 w 1460"/>
                <a:gd name="T51" fmla="*/ 300 h 410"/>
                <a:gd name="T52" fmla="*/ 758 w 1460"/>
                <a:gd name="T53" fmla="*/ 302 h 410"/>
                <a:gd name="T54" fmla="*/ 778 w 1460"/>
                <a:gd name="T55" fmla="*/ 313 h 410"/>
                <a:gd name="T56" fmla="*/ 801 w 1460"/>
                <a:gd name="T57" fmla="*/ 324 h 410"/>
                <a:gd name="T58" fmla="*/ 832 w 1460"/>
                <a:gd name="T59" fmla="*/ 306 h 410"/>
                <a:gd name="T60" fmla="*/ 843 w 1460"/>
                <a:gd name="T61" fmla="*/ 355 h 410"/>
                <a:gd name="T62" fmla="*/ 869 w 1460"/>
                <a:gd name="T63" fmla="*/ 314 h 410"/>
                <a:gd name="T64" fmla="*/ 881 w 1460"/>
                <a:gd name="T65" fmla="*/ 272 h 410"/>
                <a:gd name="T66" fmla="*/ 893 w 1460"/>
                <a:gd name="T67" fmla="*/ 251 h 410"/>
                <a:gd name="T68" fmla="*/ 930 w 1460"/>
                <a:gd name="T69" fmla="*/ 231 h 410"/>
                <a:gd name="T70" fmla="*/ 947 w 1460"/>
                <a:gd name="T71" fmla="*/ 227 h 410"/>
                <a:gd name="T72" fmla="*/ 968 w 1460"/>
                <a:gd name="T73" fmla="*/ 261 h 410"/>
                <a:gd name="T74" fmla="*/ 994 w 1460"/>
                <a:gd name="T75" fmla="*/ 315 h 410"/>
                <a:gd name="T76" fmla="*/ 1035 w 1460"/>
                <a:gd name="T77" fmla="*/ 327 h 410"/>
                <a:gd name="T78" fmla="*/ 1044 w 1460"/>
                <a:gd name="T79" fmla="*/ 322 h 410"/>
                <a:gd name="T80" fmla="*/ 1069 w 1460"/>
                <a:gd name="T81" fmla="*/ 305 h 410"/>
                <a:gd name="T82" fmla="*/ 1084 w 1460"/>
                <a:gd name="T83" fmla="*/ 257 h 410"/>
                <a:gd name="T84" fmla="*/ 1129 w 1460"/>
                <a:gd name="T85" fmla="*/ 280 h 410"/>
                <a:gd name="T86" fmla="*/ 1142 w 1460"/>
                <a:gd name="T87" fmla="*/ 329 h 410"/>
                <a:gd name="T88" fmla="*/ 1161 w 1460"/>
                <a:gd name="T89" fmla="*/ 340 h 410"/>
                <a:gd name="T90" fmla="*/ 1187 w 1460"/>
                <a:gd name="T91" fmla="*/ 340 h 410"/>
                <a:gd name="T92" fmla="*/ 1209 w 1460"/>
                <a:gd name="T93" fmla="*/ 336 h 410"/>
                <a:gd name="T94" fmla="*/ 1231 w 1460"/>
                <a:gd name="T95" fmla="*/ 322 h 410"/>
                <a:gd name="T96" fmla="*/ 1257 w 1460"/>
                <a:gd name="T97" fmla="*/ 318 h 410"/>
                <a:gd name="T98" fmla="*/ 1294 w 1460"/>
                <a:gd name="T99" fmla="*/ 344 h 410"/>
                <a:gd name="T100" fmla="*/ 1330 w 1460"/>
                <a:gd name="T101" fmla="*/ 327 h 410"/>
                <a:gd name="T102" fmla="*/ 1351 w 1460"/>
                <a:gd name="T103" fmla="*/ 165 h 410"/>
                <a:gd name="T104" fmla="*/ 1401 w 1460"/>
                <a:gd name="T105" fmla="*/ 152 h 410"/>
                <a:gd name="T106" fmla="*/ 1426 w 1460"/>
                <a:gd name="T107" fmla="*/ 281 h 410"/>
                <a:gd name="T108" fmla="*/ 1460 w 1460"/>
                <a:gd name="T109" fmla="*/ 41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60" h="410">
                  <a:moveTo>
                    <a:pt x="0" y="410"/>
                  </a:moveTo>
                  <a:cubicBezTo>
                    <a:pt x="0" y="321"/>
                    <a:pt x="0" y="321"/>
                    <a:pt x="0" y="321"/>
                  </a:cubicBezTo>
                  <a:cubicBezTo>
                    <a:pt x="8" y="321"/>
                    <a:pt x="16" y="321"/>
                    <a:pt x="24" y="321"/>
                  </a:cubicBezTo>
                  <a:cubicBezTo>
                    <a:pt x="24" y="326"/>
                    <a:pt x="24" y="330"/>
                    <a:pt x="24" y="335"/>
                  </a:cubicBezTo>
                  <a:cubicBezTo>
                    <a:pt x="30" y="335"/>
                    <a:pt x="37" y="335"/>
                    <a:pt x="43" y="335"/>
                  </a:cubicBezTo>
                  <a:cubicBezTo>
                    <a:pt x="43" y="339"/>
                    <a:pt x="43" y="343"/>
                    <a:pt x="43" y="347"/>
                  </a:cubicBezTo>
                  <a:cubicBezTo>
                    <a:pt x="48" y="347"/>
                    <a:pt x="54" y="347"/>
                    <a:pt x="59" y="347"/>
                  </a:cubicBezTo>
                  <a:cubicBezTo>
                    <a:pt x="59" y="339"/>
                    <a:pt x="59" y="331"/>
                    <a:pt x="59" y="324"/>
                  </a:cubicBezTo>
                  <a:cubicBezTo>
                    <a:pt x="62" y="324"/>
                    <a:pt x="64" y="324"/>
                    <a:pt x="67" y="324"/>
                  </a:cubicBezTo>
                  <a:cubicBezTo>
                    <a:pt x="67" y="323"/>
                    <a:pt x="67" y="322"/>
                    <a:pt x="67" y="321"/>
                  </a:cubicBezTo>
                  <a:cubicBezTo>
                    <a:pt x="69" y="321"/>
                    <a:pt x="71" y="321"/>
                    <a:pt x="73" y="321"/>
                  </a:cubicBezTo>
                  <a:cubicBezTo>
                    <a:pt x="73" y="322"/>
                    <a:pt x="73" y="323"/>
                    <a:pt x="73" y="324"/>
                  </a:cubicBezTo>
                  <a:cubicBezTo>
                    <a:pt x="76" y="324"/>
                    <a:pt x="79" y="324"/>
                    <a:pt x="82" y="324"/>
                  </a:cubicBezTo>
                  <a:cubicBezTo>
                    <a:pt x="82" y="329"/>
                    <a:pt x="82" y="333"/>
                    <a:pt x="82" y="338"/>
                  </a:cubicBezTo>
                  <a:cubicBezTo>
                    <a:pt x="91" y="338"/>
                    <a:pt x="101" y="338"/>
                    <a:pt x="110" y="338"/>
                  </a:cubicBezTo>
                  <a:cubicBezTo>
                    <a:pt x="110" y="340"/>
                    <a:pt x="110" y="342"/>
                    <a:pt x="110" y="344"/>
                  </a:cubicBezTo>
                  <a:cubicBezTo>
                    <a:pt x="111" y="344"/>
                    <a:pt x="113" y="344"/>
                    <a:pt x="114" y="344"/>
                  </a:cubicBezTo>
                  <a:cubicBezTo>
                    <a:pt x="114" y="347"/>
                    <a:pt x="114" y="349"/>
                    <a:pt x="114" y="352"/>
                  </a:cubicBezTo>
                  <a:cubicBezTo>
                    <a:pt x="117" y="352"/>
                    <a:pt x="121" y="352"/>
                    <a:pt x="124" y="352"/>
                  </a:cubicBezTo>
                  <a:cubicBezTo>
                    <a:pt x="124" y="351"/>
                    <a:pt x="124" y="350"/>
                    <a:pt x="124" y="350"/>
                  </a:cubicBezTo>
                  <a:cubicBezTo>
                    <a:pt x="126" y="350"/>
                    <a:pt x="128" y="350"/>
                    <a:pt x="130" y="350"/>
                  </a:cubicBezTo>
                  <a:cubicBezTo>
                    <a:pt x="130" y="350"/>
                    <a:pt x="130" y="351"/>
                    <a:pt x="130" y="352"/>
                  </a:cubicBezTo>
                  <a:cubicBezTo>
                    <a:pt x="134" y="352"/>
                    <a:pt x="139" y="352"/>
                    <a:pt x="144" y="352"/>
                  </a:cubicBezTo>
                  <a:cubicBezTo>
                    <a:pt x="144" y="354"/>
                    <a:pt x="144" y="356"/>
                    <a:pt x="144" y="358"/>
                  </a:cubicBezTo>
                  <a:cubicBezTo>
                    <a:pt x="148" y="358"/>
                    <a:pt x="152" y="358"/>
                    <a:pt x="156" y="358"/>
                  </a:cubicBezTo>
                  <a:cubicBezTo>
                    <a:pt x="156" y="357"/>
                    <a:pt x="156" y="357"/>
                    <a:pt x="156" y="356"/>
                  </a:cubicBezTo>
                  <a:cubicBezTo>
                    <a:pt x="158" y="356"/>
                    <a:pt x="160" y="356"/>
                    <a:pt x="162" y="356"/>
                  </a:cubicBezTo>
                  <a:cubicBezTo>
                    <a:pt x="162" y="357"/>
                    <a:pt x="162" y="357"/>
                    <a:pt x="162" y="358"/>
                  </a:cubicBezTo>
                  <a:cubicBezTo>
                    <a:pt x="166" y="358"/>
                    <a:pt x="170" y="358"/>
                    <a:pt x="173" y="358"/>
                  </a:cubicBezTo>
                  <a:cubicBezTo>
                    <a:pt x="173" y="240"/>
                    <a:pt x="173" y="240"/>
                    <a:pt x="173" y="240"/>
                  </a:cubicBezTo>
                  <a:cubicBezTo>
                    <a:pt x="186" y="240"/>
                    <a:pt x="186" y="240"/>
                    <a:pt x="186" y="240"/>
                  </a:cubicBezTo>
                  <a:cubicBezTo>
                    <a:pt x="186" y="236"/>
                    <a:pt x="186" y="236"/>
                    <a:pt x="186" y="236"/>
                  </a:cubicBezTo>
                  <a:cubicBezTo>
                    <a:pt x="214" y="241"/>
                    <a:pt x="214" y="241"/>
                    <a:pt x="214" y="241"/>
                  </a:cubicBezTo>
                  <a:cubicBezTo>
                    <a:pt x="214" y="259"/>
                    <a:pt x="214" y="277"/>
                    <a:pt x="214" y="295"/>
                  </a:cubicBezTo>
                  <a:cubicBezTo>
                    <a:pt x="218" y="295"/>
                    <a:pt x="222" y="295"/>
                    <a:pt x="225" y="295"/>
                  </a:cubicBezTo>
                  <a:cubicBezTo>
                    <a:pt x="226" y="295"/>
                    <a:pt x="226" y="294"/>
                    <a:pt x="227" y="293"/>
                  </a:cubicBezTo>
                  <a:cubicBezTo>
                    <a:pt x="228" y="293"/>
                    <a:pt x="230" y="293"/>
                    <a:pt x="231" y="293"/>
                  </a:cubicBezTo>
                  <a:cubicBezTo>
                    <a:pt x="232" y="294"/>
                    <a:pt x="232" y="295"/>
                    <a:pt x="233" y="295"/>
                  </a:cubicBezTo>
                  <a:cubicBezTo>
                    <a:pt x="237" y="295"/>
                    <a:pt x="242" y="295"/>
                    <a:pt x="246" y="295"/>
                  </a:cubicBezTo>
                  <a:cubicBezTo>
                    <a:pt x="246" y="306"/>
                    <a:pt x="246" y="316"/>
                    <a:pt x="246" y="326"/>
                  </a:cubicBezTo>
                  <a:cubicBezTo>
                    <a:pt x="250" y="326"/>
                    <a:pt x="253" y="326"/>
                    <a:pt x="257" y="326"/>
                  </a:cubicBezTo>
                  <a:cubicBezTo>
                    <a:pt x="257" y="309"/>
                    <a:pt x="257" y="291"/>
                    <a:pt x="257" y="273"/>
                  </a:cubicBezTo>
                  <a:cubicBezTo>
                    <a:pt x="259" y="273"/>
                    <a:pt x="261" y="273"/>
                    <a:pt x="262" y="273"/>
                  </a:cubicBezTo>
                  <a:cubicBezTo>
                    <a:pt x="262" y="272"/>
                    <a:pt x="262" y="270"/>
                    <a:pt x="262" y="269"/>
                  </a:cubicBezTo>
                  <a:cubicBezTo>
                    <a:pt x="274" y="269"/>
                    <a:pt x="286" y="269"/>
                    <a:pt x="298" y="269"/>
                  </a:cubicBezTo>
                  <a:cubicBezTo>
                    <a:pt x="299" y="270"/>
                    <a:pt x="300" y="271"/>
                    <a:pt x="301" y="272"/>
                  </a:cubicBezTo>
                  <a:cubicBezTo>
                    <a:pt x="301" y="300"/>
                    <a:pt x="301" y="327"/>
                    <a:pt x="301" y="355"/>
                  </a:cubicBezTo>
                  <a:cubicBezTo>
                    <a:pt x="303" y="355"/>
                    <a:pt x="306" y="355"/>
                    <a:pt x="309" y="355"/>
                  </a:cubicBezTo>
                  <a:cubicBezTo>
                    <a:pt x="309" y="357"/>
                    <a:pt x="309" y="359"/>
                    <a:pt x="309" y="361"/>
                  </a:cubicBezTo>
                  <a:cubicBezTo>
                    <a:pt x="311" y="361"/>
                    <a:pt x="314" y="361"/>
                    <a:pt x="316" y="361"/>
                  </a:cubicBezTo>
                  <a:cubicBezTo>
                    <a:pt x="316" y="354"/>
                    <a:pt x="316" y="347"/>
                    <a:pt x="316" y="340"/>
                  </a:cubicBezTo>
                  <a:cubicBezTo>
                    <a:pt x="319" y="340"/>
                    <a:pt x="323" y="340"/>
                    <a:pt x="326" y="340"/>
                  </a:cubicBezTo>
                  <a:cubicBezTo>
                    <a:pt x="326" y="339"/>
                    <a:pt x="326" y="338"/>
                    <a:pt x="326" y="337"/>
                  </a:cubicBezTo>
                  <a:cubicBezTo>
                    <a:pt x="330" y="337"/>
                    <a:pt x="333" y="337"/>
                    <a:pt x="337" y="337"/>
                  </a:cubicBezTo>
                  <a:cubicBezTo>
                    <a:pt x="337" y="338"/>
                    <a:pt x="337" y="339"/>
                    <a:pt x="337" y="340"/>
                  </a:cubicBezTo>
                  <a:cubicBezTo>
                    <a:pt x="339" y="340"/>
                    <a:pt x="341" y="340"/>
                    <a:pt x="343" y="340"/>
                  </a:cubicBezTo>
                  <a:cubicBezTo>
                    <a:pt x="344" y="338"/>
                    <a:pt x="344" y="337"/>
                    <a:pt x="344" y="336"/>
                  </a:cubicBezTo>
                  <a:cubicBezTo>
                    <a:pt x="345" y="336"/>
                    <a:pt x="346" y="336"/>
                    <a:pt x="347" y="336"/>
                  </a:cubicBezTo>
                  <a:cubicBezTo>
                    <a:pt x="347" y="337"/>
                    <a:pt x="348" y="338"/>
                    <a:pt x="348" y="339"/>
                  </a:cubicBezTo>
                  <a:cubicBezTo>
                    <a:pt x="349" y="339"/>
                    <a:pt x="350" y="339"/>
                    <a:pt x="352" y="339"/>
                  </a:cubicBezTo>
                  <a:cubicBezTo>
                    <a:pt x="352" y="328"/>
                    <a:pt x="352" y="316"/>
                    <a:pt x="352" y="304"/>
                  </a:cubicBezTo>
                  <a:cubicBezTo>
                    <a:pt x="362" y="304"/>
                    <a:pt x="373" y="304"/>
                    <a:pt x="384" y="304"/>
                  </a:cubicBezTo>
                  <a:cubicBezTo>
                    <a:pt x="385" y="265"/>
                    <a:pt x="387" y="226"/>
                    <a:pt x="388" y="187"/>
                  </a:cubicBezTo>
                  <a:cubicBezTo>
                    <a:pt x="384" y="186"/>
                    <a:pt x="372" y="182"/>
                    <a:pt x="382" y="177"/>
                  </a:cubicBezTo>
                  <a:cubicBezTo>
                    <a:pt x="381" y="176"/>
                    <a:pt x="380" y="175"/>
                    <a:pt x="379" y="175"/>
                  </a:cubicBezTo>
                  <a:cubicBezTo>
                    <a:pt x="379" y="168"/>
                    <a:pt x="379" y="168"/>
                    <a:pt x="383" y="164"/>
                  </a:cubicBezTo>
                  <a:cubicBezTo>
                    <a:pt x="383" y="162"/>
                    <a:pt x="383" y="159"/>
                    <a:pt x="383" y="156"/>
                  </a:cubicBezTo>
                  <a:cubicBezTo>
                    <a:pt x="385" y="156"/>
                    <a:pt x="388" y="156"/>
                    <a:pt x="390" y="156"/>
                  </a:cubicBezTo>
                  <a:cubicBezTo>
                    <a:pt x="390" y="152"/>
                    <a:pt x="390" y="149"/>
                    <a:pt x="390" y="146"/>
                  </a:cubicBezTo>
                  <a:cubicBezTo>
                    <a:pt x="390" y="145"/>
                    <a:pt x="391" y="145"/>
                    <a:pt x="391" y="144"/>
                  </a:cubicBezTo>
                  <a:cubicBezTo>
                    <a:pt x="391" y="132"/>
                    <a:pt x="391" y="120"/>
                    <a:pt x="391" y="108"/>
                  </a:cubicBezTo>
                  <a:cubicBezTo>
                    <a:pt x="391" y="107"/>
                    <a:pt x="390" y="106"/>
                    <a:pt x="390" y="105"/>
                  </a:cubicBezTo>
                  <a:cubicBezTo>
                    <a:pt x="391" y="104"/>
                    <a:pt x="392" y="103"/>
                    <a:pt x="393" y="102"/>
                  </a:cubicBezTo>
                  <a:cubicBezTo>
                    <a:pt x="393" y="93"/>
                    <a:pt x="393" y="84"/>
                    <a:pt x="393" y="75"/>
                  </a:cubicBezTo>
                  <a:cubicBezTo>
                    <a:pt x="393" y="75"/>
                    <a:pt x="394" y="74"/>
                    <a:pt x="394" y="73"/>
                  </a:cubicBezTo>
                  <a:cubicBezTo>
                    <a:pt x="394" y="65"/>
                    <a:pt x="394" y="56"/>
                    <a:pt x="394" y="47"/>
                  </a:cubicBezTo>
                  <a:cubicBezTo>
                    <a:pt x="394" y="47"/>
                    <a:pt x="395" y="46"/>
                    <a:pt x="395" y="46"/>
                  </a:cubicBezTo>
                  <a:cubicBezTo>
                    <a:pt x="395" y="43"/>
                    <a:pt x="395" y="41"/>
                    <a:pt x="395" y="38"/>
                  </a:cubicBezTo>
                  <a:cubicBezTo>
                    <a:pt x="395" y="38"/>
                    <a:pt x="395" y="37"/>
                    <a:pt x="396" y="37"/>
                  </a:cubicBezTo>
                  <a:cubicBezTo>
                    <a:pt x="396" y="32"/>
                    <a:pt x="396" y="28"/>
                    <a:pt x="396" y="23"/>
                  </a:cubicBezTo>
                  <a:cubicBezTo>
                    <a:pt x="396" y="23"/>
                    <a:pt x="396" y="23"/>
                    <a:pt x="396" y="23"/>
                  </a:cubicBezTo>
                  <a:cubicBezTo>
                    <a:pt x="396" y="28"/>
                    <a:pt x="396" y="32"/>
                    <a:pt x="396" y="37"/>
                  </a:cubicBezTo>
                  <a:cubicBezTo>
                    <a:pt x="397" y="37"/>
                    <a:pt x="397" y="38"/>
                    <a:pt x="397" y="38"/>
                  </a:cubicBezTo>
                  <a:cubicBezTo>
                    <a:pt x="397" y="41"/>
                    <a:pt x="397" y="43"/>
                    <a:pt x="397" y="46"/>
                  </a:cubicBezTo>
                  <a:cubicBezTo>
                    <a:pt x="398" y="46"/>
                    <a:pt x="398" y="47"/>
                    <a:pt x="398" y="47"/>
                  </a:cubicBezTo>
                  <a:cubicBezTo>
                    <a:pt x="398" y="56"/>
                    <a:pt x="398" y="65"/>
                    <a:pt x="398" y="73"/>
                  </a:cubicBezTo>
                  <a:cubicBezTo>
                    <a:pt x="399" y="74"/>
                    <a:pt x="399" y="74"/>
                    <a:pt x="399" y="75"/>
                  </a:cubicBezTo>
                  <a:cubicBezTo>
                    <a:pt x="399" y="84"/>
                    <a:pt x="399" y="93"/>
                    <a:pt x="399" y="102"/>
                  </a:cubicBezTo>
                  <a:cubicBezTo>
                    <a:pt x="400" y="103"/>
                    <a:pt x="401" y="104"/>
                    <a:pt x="402" y="105"/>
                  </a:cubicBezTo>
                  <a:cubicBezTo>
                    <a:pt x="402" y="106"/>
                    <a:pt x="401" y="107"/>
                    <a:pt x="401" y="108"/>
                  </a:cubicBezTo>
                  <a:cubicBezTo>
                    <a:pt x="401" y="120"/>
                    <a:pt x="401" y="132"/>
                    <a:pt x="401" y="144"/>
                  </a:cubicBezTo>
                  <a:cubicBezTo>
                    <a:pt x="401" y="145"/>
                    <a:pt x="402" y="145"/>
                    <a:pt x="402" y="146"/>
                  </a:cubicBezTo>
                  <a:cubicBezTo>
                    <a:pt x="402" y="149"/>
                    <a:pt x="402" y="152"/>
                    <a:pt x="402" y="156"/>
                  </a:cubicBezTo>
                  <a:cubicBezTo>
                    <a:pt x="405" y="156"/>
                    <a:pt x="407" y="156"/>
                    <a:pt x="409" y="156"/>
                  </a:cubicBezTo>
                  <a:cubicBezTo>
                    <a:pt x="409" y="159"/>
                    <a:pt x="409" y="162"/>
                    <a:pt x="409" y="164"/>
                  </a:cubicBezTo>
                  <a:cubicBezTo>
                    <a:pt x="414" y="168"/>
                    <a:pt x="413" y="169"/>
                    <a:pt x="413" y="175"/>
                  </a:cubicBezTo>
                  <a:cubicBezTo>
                    <a:pt x="412" y="175"/>
                    <a:pt x="411" y="176"/>
                    <a:pt x="410" y="177"/>
                  </a:cubicBezTo>
                  <a:cubicBezTo>
                    <a:pt x="421" y="181"/>
                    <a:pt x="409" y="187"/>
                    <a:pt x="404" y="187"/>
                  </a:cubicBezTo>
                  <a:cubicBezTo>
                    <a:pt x="407" y="254"/>
                    <a:pt x="409" y="320"/>
                    <a:pt x="412" y="387"/>
                  </a:cubicBezTo>
                  <a:cubicBezTo>
                    <a:pt x="414" y="387"/>
                    <a:pt x="415" y="387"/>
                    <a:pt x="417" y="387"/>
                  </a:cubicBezTo>
                  <a:cubicBezTo>
                    <a:pt x="417" y="383"/>
                    <a:pt x="417" y="379"/>
                    <a:pt x="417" y="375"/>
                  </a:cubicBezTo>
                  <a:cubicBezTo>
                    <a:pt x="423" y="375"/>
                    <a:pt x="430" y="375"/>
                    <a:pt x="436" y="375"/>
                  </a:cubicBezTo>
                  <a:cubicBezTo>
                    <a:pt x="436" y="380"/>
                    <a:pt x="436" y="384"/>
                    <a:pt x="436" y="389"/>
                  </a:cubicBezTo>
                  <a:cubicBezTo>
                    <a:pt x="437" y="389"/>
                    <a:pt x="438" y="389"/>
                    <a:pt x="439" y="389"/>
                  </a:cubicBezTo>
                  <a:cubicBezTo>
                    <a:pt x="439" y="382"/>
                    <a:pt x="439" y="376"/>
                    <a:pt x="439" y="369"/>
                  </a:cubicBezTo>
                  <a:cubicBezTo>
                    <a:pt x="440" y="369"/>
                    <a:pt x="441" y="369"/>
                    <a:pt x="442" y="369"/>
                  </a:cubicBezTo>
                  <a:cubicBezTo>
                    <a:pt x="442" y="376"/>
                    <a:pt x="442" y="382"/>
                    <a:pt x="442" y="388"/>
                  </a:cubicBezTo>
                  <a:cubicBezTo>
                    <a:pt x="443" y="388"/>
                    <a:pt x="444" y="388"/>
                    <a:pt x="445" y="388"/>
                  </a:cubicBezTo>
                  <a:cubicBezTo>
                    <a:pt x="445" y="385"/>
                    <a:pt x="445" y="381"/>
                    <a:pt x="445" y="378"/>
                  </a:cubicBezTo>
                  <a:cubicBezTo>
                    <a:pt x="445" y="378"/>
                    <a:pt x="446" y="378"/>
                    <a:pt x="446" y="378"/>
                  </a:cubicBezTo>
                  <a:cubicBezTo>
                    <a:pt x="446" y="381"/>
                    <a:pt x="446" y="384"/>
                    <a:pt x="446" y="388"/>
                  </a:cubicBezTo>
                  <a:cubicBezTo>
                    <a:pt x="450" y="388"/>
                    <a:pt x="454" y="388"/>
                    <a:pt x="458" y="387"/>
                  </a:cubicBezTo>
                  <a:cubicBezTo>
                    <a:pt x="458" y="384"/>
                    <a:pt x="458" y="380"/>
                    <a:pt x="458" y="376"/>
                  </a:cubicBezTo>
                  <a:cubicBezTo>
                    <a:pt x="460" y="376"/>
                    <a:pt x="463" y="376"/>
                    <a:pt x="465" y="376"/>
                  </a:cubicBezTo>
                  <a:cubicBezTo>
                    <a:pt x="465" y="375"/>
                    <a:pt x="465" y="374"/>
                    <a:pt x="465" y="373"/>
                  </a:cubicBezTo>
                  <a:cubicBezTo>
                    <a:pt x="468" y="373"/>
                    <a:pt x="471" y="373"/>
                    <a:pt x="473" y="373"/>
                  </a:cubicBezTo>
                  <a:cubicBezTo>
                    <a:pt x="473" y="374"/>
                    <a:pt x="473" y="374"/>
                    <a:pt x="473" y="375"/>
                  </a:cubicBezTo>
                  <a:cubicBezTo>
                    <a:pt x="475" y="375"/>
                    <a:pt x="477" y="375"/>
                    <a:pt x="479" y="375"/>
                  </a:cubicBezTo>
                  <a:cubicBezTo>
                    <a:pt x="479" y="374"/>
                    <a:pt x="479" y="374"/>
                    <a:pt x="479" y="373"/>
                  </a:cubicBezTo>
                  <a:cubicBezTo>
                    <a:pt x="497" y="373"/>
                    <a:pt x="515" y="373"/>
                    <a:pt x="533" y="373"/>
                  </a:cubicBezTo>
                  <a:cubicBezTo>
                    <a:pt x="533" y="372"/>
                    <a:pt x="533" y="371"/>
                    <a:pt x="533" y="370"/>
                  </a:cubicBezTo>
                  <a:cubicBezTo>
                    <a:pt x="534" y="370"/>
                    <a:pt x="536" y="370"/>
                    <a:pt x="537" y="370"/>
                  </a:cubicBezTo>
                  <a:cubicBezTo>
                    <a:pt x="537" y="371"/>
                    <a:pt x="537" y="372"/>
                    <a:pt x="537" y="373"/>
                  </a:cubicBezTo>
                  <a:cubicBezTo>
                    <a:pt x="538" y="373"/>
                    <a:pt x="540" y="373"/>
                    <a:pt x="541" y="373"/>
                  </a:cubicBezTo>
                  <a:cubicBezTo>
                    <a:pt x="541" y="374"/>
                    <a:pt x="541" y="376"/>
                    <a:pt x="541" y="377"/>
                  </a:cubicBezTo>
                  <a:cubicBezTo>
                    <a:pt x="542" y="377"/>
                    <a:pt x="543" y="377"/>
                    <a:pt x="544" y="377"/>
                  </a:cubicBezTo>
                  <a:cubicBezTo>
                    <a:pt x="544" y="377"/>
                    <a:pt x="544" y="376"/>
                    <a:pt x="544" y="375"/>
                  </a:cubicBezTo>
                  <a:cubicBezTo>
                    <a:pt x="545" y="375"/>
                    <a:pt x="546" y="375"/>
                    <a:pt x="547" y="375"/>
                  </a:cubicBezTo>
                  <a:cubicBezTo>
                    <a:pt x="547" y="376"/>
                    <a:pt x="547" y="377"/>
                    <a:pt x="547" y="377"/>
                  </a:cubicBezTo>
                  <a:cubicBezTo>
                    <a:pt x="550" y="377"/>
                    <a:pt x="553" y="377"/>
                    <a:pt x="556" y="377"/>
                  </a:cubicBezTo>
                  <a:cubicBezTo>
                    <a:pt x="556" y="376"/>
                    <a:pt x="556" y="375"/>
                    <a:pt x="556" y="374"/>
                  </a:cubicBezTo>
                  <a:cubicBezTo>
                    <a:pt x="558" y="374"/>
                    <a:pt x="560" y="374"/>
                    <a:pt x="562" y="374"/>
                  </a:cubicBezTo>
                  <a:cubicBezTo>
                    <a:pt x="562" y="379"/>
                    <a:pt x="562" y="385"/>
                    <a:pt x="562" y="390"/>
                  </a:cubicBezTo>
                  <a:cubicBezTo>
                    <a:pt x="563" y="390"/>
                    <a:pt x="563" y="390"/>
                    <a:pt x="564" y="390"/>
                  </a:cubicBezTo>
                  <a:cubicBezTo>
                    <a:pt x="564" y="389"/>
                    <a:pt x="564" y="387"/>
                    <a:pt x="564" y="386"/>
                  </a:cubicBezTo>
                  <a:cubicBezTo>
                    <a:pt x="565" y="386"/>
                    <a:pt x="567" y="386"/>
                    <a:pt x="568" y="386"/>
                  </a:cubicBezTo>
                  <a:cubicBezTo>
                    <a:pt x="568" y="387"/>
                    <a:pt x="568" y="389"/>
                    <a:pt x="568" y="390"/>
                  </a:cubicBezTo>
                  <a:cubicBezTo>
                    <a:pt x="571" y="390"/>
                    <a:pt x="575" y="390"/>
                    <a:pt x="578" y="390"/>
                  </a:cubicBezTo>
                  <a:cubicBezTo>
                    <a:pt x="578" y="382"/>
                    <a:pt x="578" y="382"/>
                    <a:pt x="578" y="382"/>
                  </a:cubicBezTo>
                  <a:cubicBezTo>
                    <a:pt x="588" y="379"/>
                    <a:pt x="588" y="379"/>
                    <a:pt x="588" y="379"/>
                  </a:cubicBezTo>
                  <a:cubicBezTo>
                    <a:pt x="588" y="374"/>
                    <a:pt x="589" y="368"/>
                    <a:pt x="589" y="362"/>
                  </a:cubicBezTo>
                  <a:cubicBezTo>
                    <a:pt x="590" y="362"/>
                    <a:pt x="591" y="362"/>
                    <a:pt x="592" y="362"/>
                  </a:cubicBezTo>
                  <a:cubicBezTo>
                    <a:pt x="592" y="368"/>
                    <a:pt x="593" y="374"/>
                    <a:pt x="593" y="379"/>
                  </a:cubicBezTo>
                  <a:cubicBezTo>
                    <a:pt x="594" y="379"/>
                    <a:pt x="596" y="379"/>
                    <a:pt x="597" y="379"/>
                  </a:cubicBezTo>
                  <a:cubicBezTo>
                    <a:pt x="597" y="374"/>
                    <a:pt x="597" y="368"/>
                    <a:pt x="598" y="362"/>
                  </a:cubicBezTo>
                  <a:cubicBezTo>
                    <a:pt x="599" y="362"/>
                    <a:pt x="600" y="362"/>
                    <a:pt x="601" y="362"/>
                  </a:cubicBezTo>
                  <a:cubicBezTo>
                    <a:pt x="601" y="367"/>
                    <a:pt x="602" y="372"/>
                    <a:pt x="602" y="377"/>
                  </a:cubicBezTo>
                  <a:cubicBezTo>
                    <a:pt x="603" y="377"/>
                    <a:pt x="604" y="377"/>
                    <a:pt x="606" y="377"/>
                  </a:cubicBezTo>
                  <a:cubicBezTo>
                    <a:pt x="606" y="378"/>
                    <a:pt x="606" y="378"/>
                    <a:pt x="606" y="379"/>
                  </a:cubicBezTo>
                  <a:cubicBezTo>
                    <a:pt x="607" y="379"/>
                    <a:pt x="609" y="379"/>
                    <a:pt x="610" y="379"/>
                  </a:cubicBezTo>
                  <a:cubicBezTo>
                    <a:pt x="610" y="378"/>
                    <a:pt x="610" y="378"/>
                    <a:pt x="610" y="377"/>
                  </a:cubicBezTo>
                  <a:cubicBezTo>
                    <a:pt x="612" y="377"/>
                    <a:pt x="613" y="377"/>
                    <a:pt x="615" y="377"/>
                  </a:cubicBezTo>
                  <a:cubicBezTo>
                    <a:pt x="615" y="379"/>
                    <a:pt x="615" y="380"/>
                    <a:pt x="615" y="381"/>
                  </a:cubicBezTo>
                  <a:cubicBezTo>
                    <a:pt x="616" y="382"/>
                    <a:pt x="617" y="382"/>
                    <a:pt x="617" y="382"/>
                  </a:cubicBezTo>
                  <a:cubicBezTo>
                    <a:pt x="617" y="383"/>
                    <a:pt x="617" y="384"/>
                    <a:pt x="617" y="385"/>
                  </a:cubicBezTo>
                  <a:cubicBezTo>
                    <a:pt x="617" y="385"/>
                    <a:pt x="617" y="385"/>
                    <a:pt x="617" y="385"/>
                  </a:cubicBezTo>
                  <a:cubicBezTo>
                    <a:pt x="617" y="387"/>
                    <a:pt x="617" y="389"/>
                    <a:pt x="617" y="391"/>
                  </a:cubicBezTo>
                  <a:cubicBezTo>
                    <a:pt x="620" y="391"/>
                    <a:pt x="624" y="391"/>
                    <a:pt x="628" y="391"/>
                  </a:cubicBezTo>
                  <a:cubicBezTo>
                    <a:pt x="628" y="386"/>
                    <a:pt x="628" y="381"/>
                    <a:pt x="628" y="375"/>
                  </a:cubicBezTo>
                  <a:cubicBezTo>
                    <a:pt x="627" y="375"/>
                    <a:pt x="626" y="375"/>
                    <a:pt x="625" y="375"/>
                  </a:cubicBezTo>
                  <a:cubicBezTo>
                    <a:pt x="625" y="374"/>
                    <a:pt x="625" y="374"/>
                    <a:pt x="625" y="373"/>
                  </a:cubicBezTo>
                  <a:cubicBezTo>
                    <a:pt x="627" y="373"/>
                    <a:pt x="629" y="373"/>
                    <a:pt x="630" y="373"/>
                  </a:cubicBezTo>
                  <a:cubicBezTo>
                    <a:pt x="630" y="370"/>
                    <a:pt x="630" y="368"/>
                    <a:pt x="630" y="365"/>
                  </a:cubicBezTo>
                  <a:cubicBezTo>
                    <a:pt x="643" y="365"/>
                    <a:pt x="656" y="365"/>
                    <a:pt x="668" y="365"/>
                  </a:cubicBezTo>
                  <a:cubicBezTo>
                    <a:pt x="668" y="368"/>
                    <a:pt x="668" y="370"/>
                    <a:pt x="668" y="373"/>
                  </a:cubicBezTo>
                  <a:cubicBezTo>
                    <a:pt x="672" y="373"/>
                    <a:pt x="676" y="373"/>
                    <a:pt x="679" y="372"/>
                  </a:cubicBezTo>
                  <a:cubicBezTo>
                    <a:pt x="679" y="370"/>
                    <a:pt x="679" y="367"/>
                    <a:pt x="679" y="364"/>
                  </a:cubicBezTo>
                  <a:cubicBezTo>
                    <a:pt x="681" y="364"/>
                    <a:pt x="682" y="364"/>
                    <a:pt x="683" y="364"/>
                  </a:cubicBezTo>
                  <a:cubicBezTo>
                    <a:pt x="683" y="360"/>
                    <a:pt x="683" y="355"/>
                    <a:pt x="683" y="350"/>
                  </a:cubicBezTo>
                  <a:cubicBezTo>
                    <a:pt x="685" y="350"/>
                    <a:pt x="687" y="350"/>
                    <a:pt x="688" y="350"/>
                  </a:cubicBezTo>
                  <a:cubicBezTo>
                    <a:pt x="689" y="350"/>
                    <a:pt x="689" y="349"/>
                    <a:pt x="690" y="349"/>
                  </a:cubicBezTo>
                  <a:cubicBezTo>
                    <a:pt x="691" y="349"/>
                    <a:pt x="693" y="349"/>
                    <a:pt x="695" y="349"/>
                  </a:cubicBezTo>
                  <a:cubicBezTo>
                    <a:pt x="695" y="349"/>
                    <a:pt x="696" y="350"/>
                    <a:pt x="696" y="350"/>
                  </a:cubicBezTo>
                  <a:cubicBezTo>
                    <a:pt x="698" y="350"/>
                    <a:pt x="700" y="350"/>
                    <a:pt x="702" y="350"/>
                  </a:cubicBezTo>
                  <a:cubicBezTo>
                    <a:pt x="702" y="355"/>
                    <a:pt x="702" y="359"/>
                    <a:pt x="702" y="364"/>
                  </a:cubicBezTo>
                  <a:cubicBezTo>
                    <a:pt x="707" y="364"/>
                    <a:pt x="712" y="364"/>
                    <a:pt x="717" y="364"/>
                  </a:cubicBezTo>
                  <a:cubicBezTo>
                    <a:pt x="717" y="362"/>
                    <a:pt x="717" y="360"/>
                    <a:pt x="717" y="358"/>
                  </a:cubicBezTo>
                  <a:cubicBezTo>
                    <a:pt x="718" y="358"/>
                    <a:pt x="718" y="358"/>
                    <a:pt x="719" y="358"/>
                  </a:cubicBezTo>
                  <a:cubicBezTo>
                    <a:pt x="719" y="360"/>
                    <a:pt x="719" y="362"/>
                    <a:pt x="719" y="364"/>
                  </a:cubicBezTo>
                  <a:cubicBezTo>
                    <a:pt x="725" y="364"/>
                    <a:pt x="725" y="364"/>
                    <a:pt x="725" y="364"/>
                  </a:cubicBezTo>
                  <a:cubicBezTo>
                    <a:pt x="725" y="300"/>
                    <a:pt x="725" y="300"/>
                    <a:pt x="725" y="300"/>
                  </a:cubicBezTo>
                  <a:cubicBezTo>
                    <a:pt x="744" y="300"/>
                    <a:pt x="744" y="300"/>
                    <a:pt x="744" y="300"/>
                  </a:cubicBezTo>
                  <a:cubicBezTo>
                    <a:pt x="744" y="295"/>
                    <a:pt x="744" y="295"/>
                    <a:pt x="744" y="295"/>
                  </a:cubicBezTo>
                  <a:cubicBezTo>
                    <a:pt x="747" y="295"/>
                    <a:pt x="747" y="295"/>
                    <a:pt x="747" y="295"/>
                  </a:cubicBezTo>
                  <a:cubicBezTo>
                    <a:pt x="747" y="298"/>
                    <a:pt x="747" y="298"/>
                    <a:pt x="747" y="298"/>
                  </a:cubicBezTo>
                  <a:cubicBezTo>
                    <a:pt x="756" y="298"/>
                    <a:pt x="756" y="298"/>
                    <a:pt x="756" y="298"/>
                  </a:cubicBezTo>
                  <a:cubicBezTo>
                    <a:pt x="756" y="295"/>
                    <a:pt x="756" y="295"/>
                    <a:pt x="756" y="295"/>
                  </a:cubicBezTo>
                  <a:cubicBezTo>
                    <a:pt x="758" y="295"/>
                    <a:pt x="758" y="295"/>
                    <a:pt x="758" y="295"/>
                  </a:cubicBezTo>
                  <a:cubicBezTo>
                    <a:pt x="758" y="302"/>
                    <a:pt x="758" y="302"/>
                    <a:pt x="758" y="302"/>
                  </a:cubicBezTo>
                  <a:cubicBezTo>
                    <a:pt x="761" y="302"/>
                    <a:pt x="761" y="302"/>
                    <a:pt x="761" y="302"/>
                  </a:cubicBezTo>
                  <a:cubicBezTo>
                    <a:pt x="761" y="308"/>
                    <a:pt x="761" y="308"/>
                    <a:pt x="761" y="308"/>
                  </a:cubicBezTo>
                  <a:cubicBezTo>
                    <a:pt x="772" y="308"/>
                    <a:pt x="772" y="308"/>
                    <a:pt x="772" y="308"/>
                  </a:cubicBezTo>
                  <a:cubicBezTo>
                    <a:pt x="772" y="323"/>
                    <a:pt x="772" y="323"/>
                    <a:pt x="772" y="323"/>
                  </a:cubicBezTo>
                  <a:cubicBezTo>
                    <a:pt x="773" y="323"/>
                    <a:pt x="773" y="323"/>
                    <a:pt x="773" y="323"/>
                  </a:cubicBezTo>
                  <a:cubicBezTo>
                    <a:pt x="773" y="313"/>
                    <a:pt x="773" y="313"/>
                    <a:pt x="773" y="313"/>
                  </a:cubicBezTo>
                  <a:cubicBezTo>
                    <a:pt x="778" y="313"/>
                    <a:pt x="778" y="313"/>
                    <a:pt x="778" y="313"/>
                  </a:cubicBezTo>
                  <a:cubicBezTo>
                    <a:pt x="778" y="330"/>
                    <a:pt x="778" y="330"/>
                    <a:pt x="778" y="330"/>
                  </a:cubicBezTo>
                  <a:cubicBezTo>
                    <a:pt x="793" y="330"/>
                    <a:pt x="793" y="330"/>
                    <a:pt x="793" y="330"/>
                  </a:cubicBezTo>
                  <a:cubicBezTo>
                    <a:pt x="793" y="324"/>
                    <a:pt x="793" y="324"/>
                    <a:pt x="793" y="324"/>
                  </a:cubicBezTo>
                  <a:cubicBezTo>
                    <a:pt x="799" y="324"/>
                    <a:pt x="799" y="324"/>
                    <a:pt x="799" y="324"/>
                  </a:cubicBezTo>
                  <a:cubicBezTo>
                    <a:pt x="799" y="332"/>
                    <a:pt x="799" y="332"/>
                    <a:pt x="799" y="332"/>
                  </a:cubicBezTo>
                  <a:cubicBezTo>
                    <a:pt x="801" y="332"/>
                    <a:pt x="801" y="332"/>
                    <a:pt x="801" y="332"/>
                  </a:cubicBezTo>
                  <a:cubicBezTo>
                    <a:pt x="801" y="324"/>
                    <a:pt x="801" y="324"/>
                    <a:pt x="801" y="324"/>
                  </a:cubicBezTo>
                  <a:cubicBezTo>
                    <a:pt x="808" y="324"/>
                    <a:pt x="808" y="324"/>
                    <a:pt x="808" y="324"/>
                  </a:cubicBezTo>
                  <a:cubicBezTo>
                    <a:pt x="808" y="306"/>
                    <a:pt x="808" y="306"/>
                    <a:pt x="808" y="306"/>
                  </a:cubicBezTo>
                  <a:cubicBezTo>
                    <a:pt x="812" y="306"/>
                    <a:pt x="812" y="306"/>
                    <a:pt x="812" y="306"/>
                  </a:cubicBezTo>
                  <a:cubicBezTo>
                    <a:pt x="817" y="286"/>
                    <a:pt x="817" y="286"/>
                    <a:pt x="817" y="286"/>
                  </a:cubicBezTo>
                  <a:cubicBezTo>
                    <a:pt x="822" y="286"/>
                    <a:pt x="822" y="286"/>
                    <a:pt x="822" y="286"/>
                  </a:cubicBezTo>
                  <a:cubicBezTo>
                    <a:pt x="828" y="306"/>
                    <a:pt x="828" y="306"/>
                    <a:pt x="828" y="306"/>
                  </a:cubicBezTo>
                  <a:cubicBezTo>
                    <a:pt x="832" y="306"/>
                    <a:pt x="832" y="306"/>
                    <a:pt x="832" y="306"/>
                  </a:cubicBezTo>
                  <a:cubicBezTo>
                    <a:pt x="832" y="336"/>
                    <a:pt x="832" y="336"/>
                    <a:pt x="832" y="336"/>
                  </a:cubicBezTo>
                  <a:cubicBezTo>
                    <a:pt x="835" y="336"/>
                    <a:pt x="835" y="336"/>
                    <a:pt x="835" y="336"/>
                  </a:cubicBezTo>
                  <a:cubicBezTo>
                    <a:pt x="835" y="357"/>
                    <a:pt x="835" y="357"/>
                    <a:pt x="835" y="357"/>
                  </a:cubicBezTo>
                  <a:cubicBezTo>
                    <a:pt x="837" y="357"/>
                    <a:pt x="837" y="357"/>
                    <a:pt x="837" y="357"/>
                  </a:cubicBezTo>
                  <a:cubicBezTo>
                    <a:pt x="837" y="350"/>
                    <a:pt x="837" y="350"/>
                    <a:pt x="837" y="350"/>
                  </a:cubicBezTo>
                  <a:cubicBezTo>
                    <a:pt x="840" y="355"/>
                    <a:pt x="840" y="355"/>
                    <a:pt x="840" y="355"/>
                  </a:cubicBezTo>
                  <a:cubicBezTo>
                    <a:pt x="843" y="355"/>
                    <a:pt x="843" y="355"/>
                    <a:pt x="843" y="355"/>
                  </a:cubicBezTo>
                  <a:cubicBezTo>
                    <a:pt x="843" y="315"/>
                    <a:pt x="843" y="315"/>
                    <a:pt x="843" y="315"/>
                  </a:cubicBezTo>
                  <a:cubicBezTo>
                    <a:pt x="857" y="315"/>
                    <a:pt x="857" y="315"/>
                    <a:pt x="857" y="315"/>
                  </a:cubicBezTo>
                  <a:cubicBezTo>
                    <a:pt x="863" y="322"/>
                    <a:pt x="863" y="322"/>
                    <a:pt x="863" y="322"/>
                  </a:cubicBezTo>
                  <a:cubicBezTo>
                    <a:pt x="863" y="315"/>
                    <a:pt x="863" y="315"/>
                    <a:pt x="863" y="315"/>
                  </a:cubicBezTo>
                  <a:cubicBezTo>
                    <a:pt x="864" y="315"/>
                    <a:pt x="864" y="315"/>
                    <a:pt x="864" y="315"/>
                  </a:cubicBezTo>
                  <a:cubicBezTo>
                    <a:pt x="864" y="314"/>
                    <a:pt x="864" y="314"/>
                    <a:pt x="864" y="314"/>
                  </a:cubicBezTo>
                  <a:cubicBezTo>
                    <a:pt x="869" y="314"/>
                    <a:pt x="869" y="314"/>
                    <a:pt x="869" y="314"/>
                  </a:cubicBezTo>
                  <a:cubicBezTo>
                    <a:pt x="869" y="303"/>
                    <a:pt x="869" y="303"/>
                    <a:pt x="869" y="303"/>
                  </a:cubicBezTo>
                  <a:cubicBezTo>
                    <a:pt x="872" y="303"/>
                    <a:pt x="872" y="303"/>
                    <a:pt x="872" y="303"/>
                  </a:cubicBezTo>
                  <a:cubicBezTo>
                    <a:pt x="872" y="297"/>
                    <a:pt x="872" y="297"/>
                    <a:pt x="872" y="297"/>
                  </a:cubicBezTo>
                  <a:cubicBezTo>
                    <a:pt x="873" y="297"/>
                    <a:pt x="873" y="297"/>
                    <a:pt x="873" y="297"/>
                  </a:cubicBezTo>
                  <a:cubicBezTo>
                    <a:pt x="873" y="286"/>
                    <a:pt x="873" y="286"/>
                    <a:pt x="873" y="286"/>
                  </a:cubicBezTo>
                  <a:cubicBezTo>
                    <a:pt x="881" y="286"/>
                    <a:pt x="881" y="286"/>
                    <a:pt x="881" y="286"/>
                  </a:cubicBezTo>
                  <a:cubicBezTo>
                    <a:pt x="881" y="272"/>
                    <a:pt x="881" y="272"/>
                    <a:pt x="881" y="272"/>
                  </a:cubicBezTo>
                  <a:cubicBezTo>
                    <a:pt x="885" y="272"/>
                    <a:pt x="885" y="272"/>
                    <a:pt x="885" y="272"/>
                  </a:cubicBezTo>
                  <a:cubicBezTo>
                    <a:pt x="885" y="269"/>
                    <a:pt x="885" y="269"/>
                    <a:pt x="885" y="269"/>
                  </a:cubicBezTo>
                  <a:cubicBezTo>
                    <a:pt x="888" y="269"/>
                    <a:pt x="888" y="269"/>
                    <a:pt x="888" y="269"/>
                  </a:cubicBezTo>
                  <a:cubicBezTo>
                    <a:pt x="888" y="255"/>
                    <a:pt x="888" y="255"/>
                    <a:pt x="888" y="255"/>
                  </a:cubicBezTo>
                  <a:cubicBezTo>
                    <a:pt x="890" y="255"/>
                    <a:pt x="890" y="255"/>
                    <a:pt x="890" y="255"/>
                  </a:cubicBezTo>
                  <a:cubicBezTo>
                    <a:pt x="890" y="251"/>
                    <a:pt x="890" y="251"/>
                    <a:pt x="890" y="251"/>
                  </a:cubicBezTo>
                  <a:cubicBezTo>
                    <a:pt x="893" y="251"/>
                    <a:pt x="893" y="251"/>
                    <a:pt x="893" y="251"/>
                  </a:cubicBezTo>
                  <a:cubicBezTo>
                    <a:pt x="893" y="237"/>
                    <a:pt x="893" y="237"/>
                    <a:pt x="893" y="237"/>
                  </a:cubicBezTo>
                  <a:cubicBezTo>
                    <a:pt x="906" y="237"/>
                    <a:pt x="906" y="237"/>
                    <a:pt x="906" y="237"/>
                  </a:cubicBezTo>
                  <a:cubicBezTo>
                    <a:pt x="906" y="231"/>
                    <a:pt x="906" y="231"/>
                    <a:pt x="906" y="231"/>
                  </a:cubicBezTo>
                  <a:cubicBezTo>
                    <a:pt x="921" y="231"/>
                    <a:pt x="921" y="231"/>
                    <a:pt x="921" y="231"/>
                  </a:cubicBezTo>
                  <a:cubicBezTo>
                    <a:pt x="921" y="227"/>
                    <a:pt x="921" y="227"/>
                    <a:pt x="921" y="227"/>
                  </a:cubicBezTo>
                  <a:cubicBezTo>
                    <a:pt x="930" y="227"/>
                    <a:pt x="930" y="227"/>
                    <a:pt x="930" y="227"/>
                  </a:cubicBezTo>
                  <a:cubicBezTo>
                    <a:pt x="930" y="231"/>
                    <a:pt x="930" y="231"/>
                    <a:pt x="930" y="231"/>
                  </a:cubicBezTo>
                  <a:cubicBezTo>
                    <a:pt x="932" y="231"/>
                    <a:pt x="932" y="231"/>
                    <a:pt x="932" y="231"/>
                  </a:cubicBezTo>
                  <a:cubicBezTo>
                    <a:pt x="932" y="229"/>
                    <a:pt x="932" y="229"/>
                    <a:pt x="932" y="229"/>
                  </a:cubicBezTo>
                  <a:cubicBezTo>
                    <a:pt x="937" y="229"/>
                    <a:pt x="937" y="229"/>
                    <a:pt x="937" y="229"/>
                  </a:cubicBezTo>
                  <a:cubicBezTo>
                    <a:pt x="937" y="231"/>
                    <a:pt x="937" y="231"/>
                    <a:pt x="937" y="231"/>
                  </a:cubicBezTo>
                  <a:cubicBezTo>
                    <a:pt x="940" y="231"/>
                    <a:pt x="940" y="231"/>
                    <a:pt x="940" y="231"/>
                  </a:cubicBezTo>
                  <a:cubicBezTo>
                    <a:pt x="940" y="227"/>
                    <a:pt x="940" y="227"/>
                    <a:pt x="940" y="227"/>
                  </a:cubicBezTo>
                  <a:cubicBezTo>
                    <a:pt x="947" y="227"/>
                    <a:pt x="947" y="227"/>
                    <a:pt x="947" y="227"/>
                  </a:cubicBezTo>
                  <a:cubicBezTo>
                    <a:pt x="947" y="231"/>
                    <a:pt x="947" y="231"/>
                    <a:pt x="947" y="231"/>
                  </a:cubicBezTo>
                  <a:cubicBezTo>
                    <a:pt x="958" y="231"/>
                    <a:pt x="958" y="231"/>
                    <a:pt x="958" y="231"/>
                  </a:cubicBezTo>
                  <a:cubicBezTo>
                    <a:pt x="958" y="238"/>
                    <a:pt x="958" y="238"/>
                    <a:pt x="958" y="238"/>
                  </a:cubicBezTo>
                  <a:cubicBezTo>
                    <a:pt x="965" y="238"/>
                    <a:pt x="965" y="238"/>
                    <a:pt x="965" y="238"/>
                  </a:cubicBezTo>
                  <a:cubicBezTo>
                    <a:pt x="965" y="276"/>
                    <a:pt x="965" y="276"/>
                    <a:pt x="965" y="276"/>
                  </a:cubicBezTo>
                  <a:cubicBezTo>
                    <a:pt x="968" y="276"/>
                    <a:pt x="968" y="276"/>
                    <a:pt x="968" y="276"/>
                  </a:cubicBezTo>
                  <a:cubicBezTo>
                    <a:pt x="968" y="261"/>
                    <a:pt x="968" y="261"/>
                    <a:pt x="968" y="261"/>
                  </a:cubicBezTo>
                  <a:cubicBezTo>
                    <a:pt x="987" y="261"/>
                    <a:pt x="987" y="261"/>
                    <a:pt x="987" y="261"/>
                  </a:cubicBezTo>
                  <a:cubicBezTo>
                    <a:pt x="987" y="276"/>
                    <a:pt x="987" y="276"/>
                    <a:pt x="987" y="276"/>
                  </a:cubicBezTo>
                  <a:cubicBezTo>
                    <a:pt x="989" y="276"/>
                    <a:pt x="989" y="276"/>
                    <a:pt x="989" y="276"/>
                  </a:cubicBezTo>
                  <a:cubicBezTo>
                    <a:pt x="989" y="316"/>
                    <a:pt x="989" y="316"/>
                    <a:pt x="989" y="316"/>
                  </a:cubicBezTo>
                  <a:cubicBezTo>
                    <a:pt x="992" y="315"/>
                    <a:pt x="992" y="315"/>
                    <a:pt x="992" y="315"/>
                  </a:cubicBezTo>
                  <a:cubicBezTo>
                    <a:pt x="993" y="283"/>
                    <a:pt x="993" y="283"/>
                    <a:pt x="993" y="283"/>
                  </a:cubicBezTo>
                  <a:cubicBezTo>
                    <a:pt x="994" y="315"/>
                    <a:pt x="994" y="315"/>
                    <a:pt x="994" y="315"/>
                  </a:cubicBezTo>
                  <a:cubicBezTo>
                    <a:pt x="997" y="316"/>
                    <a:pt x="997" y="316"/>
                    <a:pt x="997" y="316"/>
                  </a:cubicBezTo>
                  <a:cubicBezTo>
                    <a:pt x="1000" y="335"/>
                    <a:pt x="1000" y="335"/>
                    <a:pt x="1000" y="335"/>
                  </a:cubicBezTo>
                  <a:cubicBezTo>
                    <a:pt x="1008" y="340"/>
                    <a:pt x="1008" y="340"/>
                    <a:pt x="1008" y="340"/>
                  </a:cubicBezTo>
                  <a:cubicBezTo>
                    <a:pt x="1008" y="332"/>
                    <a:pt x="1008" y="332"/>
                    <a:pt x="1008" y="332"/>
                  </a:cubicBezTo>
                  <a:cubicBezTo>
                    <a:pt x="1011" y="332"/>
                    <a:pt x="1011" y="332"/>
                    <a:pt x="1011" y="332"/>
                  </a:cubicBezTo>
                  <a:cubicBezTo>
                    <a:pt x="1011" y="327"/>
                    <a:pt x="1011" y="327"/>
                    <a:pt x="1011" y="327"/>
                  </a:cubicBezTo>
                  <a:cubicBezTo>
                    <a:pt x="1035" y="327"/>
                    <a:pt x="1035" y="327"/>
                    <a:pt x="1035" y="327"/>
                  </a:cubicBezTo>
                  <a:cubicBezTo>
                    <a:pt x="1035" y="329"/>
                    <a:pt x="1035" y="329"/>
                    <a:pt x="1035" y="329"/>
                  </a:cubicBezTo>
                  <a:cubicBezTo>
                    <a:pt x="1038" y="329"/>
                    <a:pt x="1038" y="329"/>
                    <a:pt x="1038" y="329"/>
                  </a:cubicBezTo>
                  <a:cubicBezTo>
                    <a:pt x="1038" y="323"/>
                    <a:pt x="1038" y="323"/>
                    <a:pt x="1038" y="323"/>
                  </a:cubicBezTo>
                  <a:cubicBezTo>
                    <a:pt x="1042" y="323"/>
                    <a:pt x="1042" y="323"/>
                    <a:pt x="1042" y="323"/>
                  </a:cubicBezTo>
                  <a:cubicBezTo>
                    <a:pt x="1042" y="330"/>
                    <a:pt x="1042" y="330"/>
                    <a:pt x="1042" y="330"/>
                  </a:cubicBezTo>
                  <a:cubicBezTo>
                    <a:pt x="1044" y="330"/>
                    <a:pt x="1044" y="330"/>
                    <a:pt x="1044" y="330"/>
                  </a:cubicBezTo>
                  <a:cubicBezTo>
                    <a:pt x="1044" y="322"/>
                    <a:pt x="1044" y="322"/>
                    <a:pt x="1044" y="322"/>
                  </a:cubicBezTo>
                  <a:cubicBezTo>
                    <a:pt x="1049" y="322"/>
                    <a:pt x="1049" y="322"/>
                    <a:pt x="1049" y="322"/>
                  </a:cubicBezTo>
                  <a:cubicBezTo>
                    <a:pt x="1049" y="318"/>
                    <a:pt x="1049" y="318"/>
                    <a:pt x="1049" y="318"/>
                  </a:cubicBezTo>
                  <a:cubicBezTo>
                    <a:pt x="1058" y="318"/>
                    <a:pt x="1058" y="318"/>
                    <a:pt x="1058" y="318"/>
                  </a:cubicBezTo>
                  <a:cubicBezTo>
                    <a:pt x="1058" y="308"/>
                    <a:pt x="1058" y="308"/>
                    <a:pt x="1058" y="308"/>
                  </a:cubicBezTo>
                  <a:cubicBezTo>
                    <a:pt x="1061" y="307"/>
                    <a:pt x="1061" y="307"/>
                    <a:pt x="1061" y="307"/>
                  </a:cubicBezTo>
                  <a:cubicBezTo>
                    <a:pt x="1061" y="305"/>
                    <a:pt x="1061" y="305"/>
                    <a:pt x="1061" y="305"/>
                  </a:cubicBezTo>
                  <a:cubicBezTo>
                    <a:pt x="1069" y="305"/>
                    <a:pt x="1069" y="305"/>
                    <a:pt x="1069" y="305"/>
                  </a:cubicBezTo>
                  <a:cubicBezTo>
                    <a:pt x="1069" y="299"/>
                    <a:pt x="1069" y="299"/>
                    <a:pt x="1069" y="299"/>
                  </a:cubicBezTo>
                  <a:cubicBezTo>
                    <a:pt x="1073" y="299"/>
                    <a:pt x="1073" y="299"/>
                    <a:pt x="1073" y="299"/>
                  </a:cubicBezTo>
                  <a:cubicBezTo>
                    <a:pt x="1073" y="281"/>
                    <a:pt x="1073" y="281"/>
                    <a:pt x="1073" y="281"/>
                  </a:cubicBezTo>
                  <a:cubicBezTo>
                    <a:pt x="1080" y="281"/>
                    <a:pt x="1080" y="281"/>
                    <a:pt x="1080" y="281"/>
                  </a:cubicBezTo>
                  <a:cubicBezTo>
                    <a:pt x="1080" y="279"/>
                    <a:pt x="1080" y="279"/>
                    <a:pt x="1080" y="279"/>
                  </a:cubicBezTo>
                  <a:cubicBezTo>
                    <a:pt x="1084" y="279"/>
                    <a:pt x="1084" y="279"/>
                    <a:pt x="1084" y="279"/>
                  </a:cubicBezTo>
                  <a:cubicBezTo>
                    <a:pt x="1084" y="257"/>
                    <a:pt x="1084" y="257"/>
                    <a:pt x="1084" y="257"/>
                  </a:cubicBezTo>
                  <a:cubicBezTo>
                    <a:pt x="1093" y="257"/>
                    <a:pt x="1093" y="257"/>
                    <a:pt x="1093" y="257"/>
                  </a:cubicBezTo>
                  <a:cubicBezTo>
                    <a:pt x="1093" y="248"/>
                    <a:pt x="1093" y="248"/>
                    <a:pt x="1093" y="248"/>
                  </a:cubicBezTo>
                  <a:cubicBezTo>
                    <a:pt x="1110" y="248"/>
                    <a:pt x="1110" y="248"/>
                    <a:pt x="1110" y="248"/>
                  </a:cubicBezTo>
                  <a:cubicBezTo>
                    <a:pt x="1110" y="258"/>
                    <a:pt x="1110" y="258"/>
                    <a:pt x="1110" y="258"/>
                  </a:cubicBezTo>
                  <a:cubicBezTo>
                    <a:pt x="1123" y="258"/>
                    <a:pt x="1123" y="258"/>
                    <a:pt x="1123" y="258"/>
                  </a:cubicBezTo>
                  <a:cubicBezTo>
                    <a:pt x="1123" y="280"/>
                    <a:pt x="1123" y="280"/>
                    <a:pt x="1123" y="280"/>
                  </a:cubicBezTo>
                  <a:cubicBezTo>
                    <a:pt x="1129" y="280"/>
                    <a:pt x="1129" y="280"/>
                    <a:pt x="1129" y="280"/>
                  </a:cubicBezTo>
                  <a:cubicBezTo>
                    <a:pt x="1129" y="329"/>
                    <a:pt x="1129" y="329"/>
                    <a:pt x="1129" y="329"/>
                  </a:cubicBezTo>
                  <a:cubicBezTo>
                    <a:pt x="1132" y="329"/>
                    <a:pt x="1132" y="329"/>
                    <a:pt x="1132" y="329"/>
                  </a:cubicBezTo>
                  <a:cubicBezTo>
                    <a:pt x="1136" y="316"/>
                    <a:pt x="1136" y="316"/>
                    <a:pt x="1136" y="316"/>
                  </a:cubicBezTo>
                  <a:cubicBezTo>
                    <a:pt x="1139" y="322"/>
                    <a:pt x="1139" y="322"/>
                    <a:pt x="1139" y="322"/>
                  </a:cubicBezTo>
                  <a:cubicBezTo>
                    <a:pt x="1138" y="322"/>
                    <a:pt x="1138" y="322"/>
                    <a:pt x="1138" y="322"/>
                  </a:cubicBezTo>
                  <a:cubicBezTo>
                    <a:pt x="1138" y="329"/>
                    <a:pt x="1138" y="329"/>
                    <a:pt x="1138" y="329"/>
                  </a:cubicBezTo>
                  <a:cubicBezTo>
                    <a:pt x="1142" y="329"/>
                    <a:pt x="1142" y="329"/>
                    <a:pt x="1142" y="329"/>
                  </a:cubicBezTo>
                  <a:cubicBezTo>
                    <a:pt x="1142" y="344"/>
                    <a:pt x="1142" y="344"/>
                    <a:pt x="1142" y="344"/>
                  </a:cubicBezTo>
                  <a:cubicBezTo>
                    <a:pt x="1146" y="344"/>
                    <a:pt x="1146" y="344"/>
                    <a:pt x="1146" y="344"/>
                  </a:cubicBezTo>
                  <a:cubicBezTo>
                    <a:pt x="1146" y="355"/>
                    <a:pt x="1146" y="355"/>
                    <a:pt x="1146" y="355"/>
                  </a:cubicBezTo>
                  <a:cubicBezTo>
                    <a:pt x="1153" y="355"/>
                    <a:pt x="1153" y="355"/>
                    <a:pt x="1153" y="355"/>
                  </a:cubicBezTo>
                  <a:cubicBezTo>
                    <a:pt x="1153" y="351"/>
                    <a:pt x="1153" y="351"/>
                    <a:pt x="1153" y="351"/>
                  </a:cubicBezTo>
                  <a:cubicBezTo>
                    <a:pt x="1161" y="351"/>
                    <a:pt x="1161" y="351"/>
                    <a:pt x="1161" y="351"/>
                  </a:cubicBezTo>
                  <a:cubicBezTo>
                    <a:pt x="1161" y="340"/>
                    <a:pt x="1161" y="340"/>
                    <a:pt x="1161" y="340"/>
                  </a:cubicBezTo>
                  <a:cubicBezTo>
                    <a:pt x="1180" y="340"/>
                    <a:pt x="1180" y="340"/>
                    <a:pt x="1180" y="340"/>
                  </a:cubicBezTo>
                  <a:cubicBezTo>
                    <a:pt x="1180" y="343"/>
                    <a:pt x="1180" y="343"/>
                    <a:pt x="1180" y="343"/>
                  </a:cubicBezTo>
                  <a:cubicBezTo>
                    <a:pt x="1182" y="343"/>
                    <a:pt x="1182" y="343"/>
                    <a:pt x="1182" y="343"/>
                  </a:cubicBezTo>
                  <a:cubicBezTo>
                    <a:pt x="1182" y="344"/>
                    <a:pt x="1182" y="344"/>
                    <a:pt x="1182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0"/>
                    <a:pt x="1183" y="340"/>
                    <a:pt x="1183" y="340"/>
                  </a:cubicBezTo>
                  <a:cubicBezTo>
                    <a:pt x="1187" y="340"/>
                    <a:pt x="1187" y="340"/>
                    <a:pt x="1187" y="340"/>
                  </a:cubicBezTo>
                  <a:cubicBezTo>
                    <a:pt x="1187" y="348"/>
                    <a:pt x="1187" y="348"/>
                    <a:pt x="1187" y="348"/>
                  </a:cubicBezTo>
                  <a:cubicBezTo>
                    <a:pt x="1190" y="348"/>
                    <a:pt x="1190" y="348"/>
                    <a:pt x="1190" y="348"/>
                  </a:cubicBezTo>
                  <a:cubicBezTo>
                    <a:pt x="1190" y="344"/>
                    <a:pt x="1190" y="344"/>
                    <a:pt x="1190" y="344"/>
                  </a:cubicBezTo>
                  <a:cubicBezTo>
                    <a:pt x="1194" y="344"/>
                    <a:pt x="1194" y="344"/>
                    <a:pt x="1194" y="344"/>
                  </a:cubicBezTo>
                  <a:cubicBezTo>
                    <a:pt x="1194" y="333"/>
                    <a:pt x="1194" y="333"/>
                    <a:pt x="1194" y="333"/>
                  </a:cubicBezTo>
                  <a:cubicBezTo>
                    <a:pt x="1209" y="333"/>
                    <a:pt x="1209" y="333"/>
                    <a:pt x="1209" y="333"/>
                  </a:cubicBezTo>
                  <a:cubicBezTo>
                    <a:pt x="1209" y="336"/>
                    <a:pt x="1209" y="336"/>
                    <a:pt x="1209" y="336"/>
                  </a:cubicBezTo>
                  <a:cubicBezTo>
                    <a:pt x="1212" y="336"/>
                    <a:pt x="1212" y="336"/>
                    <a:pt x="1212" y="336"/>
                  </a:cubicBezTo>
                  <a:cubicBezTo>
                    <a:pt x="1212" y="330"/>
                    <a:pt x="1212" y="330"/>
                    <a:pt x="1212" y="330"/>
                  </a:cubicBezTo>
                  <a:cubicBezTo>
                    <a:pt x="1220" y="330"/>
                    <a:pt x="1220" y="330"/>
                    <a:pt x="1220" y="330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7" y="318"/>
                    <a:pt x="1227" y="318"/>
                    <a:pt x="1227" y="318"/>
                  </a:cubicBezTo>
                  <a:cubicBezTo>
                    <a:pt x="1227" y="322"/>
                    <a:pt x="1227" y="322"/>
                    <a:pt x="1227" y="322"/>
                  </a:cubicBezTo>
                  <a:cubicBezTo>
                    <a:pt x="1231" y="322"/>
                    <a:pt x="1231" y="322"/>
                    <a:pt x="1231" y="322"/>
                  </a:cubicBezTo>
                  <a:cubicBezTo>
                    <a:pt x="1231" y="311"/>
                    <a:pt x="1231" y="311"/>
                    <a:pt x="1231" y="311"/>
                  </a:cubicBezTo>
                  <a:cubicBezTo>
                    <a:pt x="1238" y="311"/>
                    <a:pt x="1238" y="311"/>
                    <a:pt x="1238" y="311"/>
                  </a:cubicBezTo>
                  <a:cubicBezTo>
                    <a:pt x="1238" y="318"/>
                    <a:pt x="1238" y="318"/>
                    <a:pt x="1238" y="318"/>
                  </a:cubicBezTo>
                  <a:cubicBezTo>
                    <a:pt x="1249" y="318"/>
                    <a:pt x="1249" y="318"/>
                    <a:pt x="1249" y="318"/>
                  </a:cubicBezTo>
                  <a:cubicBezTo>
                    <a:pt x="1249" y="314"/>
                    <a:pt x="1249" y="314"/>
                    <a:pt x="1249" y="314"/>
                  </a:cubicBezTo>
                  <a:cubicBezTo>
                    <a:pt x="1257" y="314"/>
                    <a:pt x="1257" y="314"/>
                    <a:pt x="1257" y="314"/>
                  </a:cubicBezTo>
                  <a:cubicBezTo>
                    <a:pt x="1257" y="318"/>
                    <a:pt x="1257" y="318"/>
                    <a:pt x="1257" y="318"/>
                  </a:cubicBezTo>
                  <a:cubicBezTo>
                    <a:pt x="1260" y="318"/>
                    <a:pt x="1260" y="318"/>
                    <a:pt x="1260" y="318"/>
                  </a:cubicBezTo>
                  <a:cubicBezTo>
                    <a:pt x="1260" y="325"/>
                    <a:pt x="1260" y="325"/>
                    <a:pt x="1260" y="325"/>
                  </a:cubicBezTo>
                  <a:cubicBezTo>
                    <a:pt x="1264" y="325"/>
                    <a:pt x="1264" y="325"/>
                    <a:pt x="1264" y="325"/>
                  </a:cubicBezTo>
                  <a:cubicBezTo>
                    <a:pt x="1264" y="330"/>
                    <a:pt x="1264" y="330"/>
                    <a:pt x="1264" y="330"/>
                  </a:cubicBezTo>
                  <a:cubicBezTo>
                    <a:pt x="1286" y="330"/>
                    <a:pt x="1286" y="330"/>
                    <a:pt x="1286" y="330"/>
                  </a:cubicBezTo>
                  <a:cubicBezTo>
                    <a:pt x="1286" y="344"/>
                    <a:pt x="1286" y="344"/>
                    <a:pt x="1286" y="344"/>
                  </a:cubicBezTo>
                  <a:cubicBezTo>
                    <a:pt x="1294" y="344"/>
                    <a:pt x="1294" y="344"/>
                    <a:pt x="1294" y="344"/>
                  </a:cubicBezTo>
                  <a:cubicBezTo>
                    <a:pt x="1294" y="340"/>
                    <a:pt x="1294" y="340"/>
                    <a:pt x="1294" y="340"/>
                  </a:cubicBezTo>
                  <a:cubicBezTo>
                    <a:pt x="1316" y="340"/>
                    <a:pt x="1316" y="340"/>
                    <a:pt x="1316" y="340"/>
                  </a:cubicBezTo>
                  <a:cubicBezTo>
                    <a:pt x="1316" y="335"/>
                    <a:pt x="1316" y="335"/>
                    <a:pt x="1316" y="335"/>
                  </a:cubicBezTo>
                  <a:cubicBezTo>
                    <a:pt x="1320" y="333"/>
                    <a:pt x="1320" y="333"/>
                    <a:pt x="1320" y="333"/>
                  </a:cubicBezTo>
                  <a:cubicBezTo>
                    <a:pt x="1320" y="318"/>
                    <a:pt x="1320" y="318"/>
                    <a:pt x="1320" y="318"/>
                  </a:cubicBezTo>
                  <a:cubicBezTo>
                    <a:pt x="1327" y="318"/>
                    <a:pt x="1327" y="318"/>
                    <a:pt x="1327" y="318"/>
                  </a:cubicBezTo>
                  <a:cubicBezTo>
                    <a:pt x="1330" y="327"/>
                    <a:pt x="1330" y="327"/>
                    <a:pt x="1330" y="327"/>
                  </a:cubicBezTo>
                  <a:cubicBezTo>
                    <a:pt x="1331" y="324"/>
                    <a:pt x="1331" y="324"/>
                    <a:pt x="1331" y="324"/>
                  </a:cubicBezTo>
                  <a:cubicBezTo>
                    <a:pt x="1337" y="323"/>
                    <a:pt x="1337" y="323"/>
                    <a:pt x="1337" y="323"/>
                  </a:cubicBezTo>
                  <a:cubicBezTo>
                    <a:pt x="1336" y="282"/>
                    <a:pt x="1336" y="282"/>
                    <a:pt x="1336" y="282"/>
                  </a:cubicBezTo>
                  <a:cubicBezTo>
                    <a:pt x="1342" y="283"/>
                    <a:pt x="1342" y="283"/>
                    <a:pt x="1342" y="283"/>
                  </a:cubicBezTo>
                  <a:cubicBezTo>
                    <a:pt x="1342" y="218"/>
                    <a:pt x="1342" y="218"/>
                    <a:pt x="1342" y="218"/>
                  </a:cubicBezTo>
                  <a:cubicBezTo>
                    <a:pt x="1351" y="218"/>
                    <a:pt x="1351" y="218"/>
                    <a:pt x="1351" y="218"/>
                  </a:cubicBezTo>
                  <a:cubicBezTo>
                    <a:pt x="1351" y="165"/>
                    <a:pt x="1351" y="165"/>
                    <a:pt x="1351" y="165"/>
                  </a:cubicBezTo>
                  <a:cubicBezTo>
                    <a:pt x="1353" y="162"/>
                    <a:pt x="1353" y="162"/>
                    <a:pt x="1353" y="162"/>
                  </a:cubicBezTo>
                  <a:cubicBezTo>
                    <a:pt x="1353" y="151"/>
                    <a:pt x="1353" y="151"/>
                    <a:pt x="1353" y="151"/>
                  </a:cubicBezTo>
                  <a:cubicBezTo>
                    <a:pt x="1361" y="151"/>
                    <a:pt x="1361" y="151"/>
                    <a:pt x="1361" y="151"/>
                  </a:cubicBezTo>
                  <a:cubicBezTo>
                    <a:pt x="1380" y="114"/>
                    <a:pt x="1380" y="114"/>
                    <a:pt x="1380" y="114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383" y="114"/>
                    <a:pt x="1383" y="114"/>
                    <a:pt x="1383" y="114"/>
                  </a:cubicBezTo>
                  <a:cubicBezTo>
                    <a:pt x="1401" y="152"/>
                    <a:pt x="1401" y="152"/>
                    <a:pt x="1401" y="152"/>
                  </a:cubicBezTo>
                  <a:cubicBezTo>
                    <a:pt x="1409" y="152"/>
                    <a:pt x="1409" y="152"/>
                    <a:pt x="1409" y="152"/>
                  </a:cubicBezTo>
                  <a:cubicBezTo>
                    <a:pt x="1409" y="164"/>
                    <a:pt x="1409" y="164"/>
                    <a:pt x="1409" y="164"/>
                  </a:cubicBezTo>
                  <a:cubicBezTo>
                    <a:pt x="1411" y="165"/>
                    <a:pt x="1411" y="165"/>
                    <a:pt x="1411" y="165"/>
                  </a:cubicBezTo>
                  <a:cubicBezTo>
                    <a:pt x="1411" y="218"/>
                    <a:pt x="1411" y="218"/>
                    <a:pt x="1411" y="218"/>
                  </a:cubicBezTo>
                  <a:cubicBezTo>
                    <a:pt x="1418" y="218"/>
                    <a:pt x="1418" y="218"/>
                    <a:pt x="1418" y="218"/>
                  </a:cubicBezTo>
                  <a:cubicBezTo>
                    <a:pt x="1418" y="281"/>
                    <a:pt x="1418" y="281"/>
                    <a:pt x="1418" y="281"/>
                  </a:cubicBezTo>
                  <a:cubicBezTo>
                    <a:pt x="1426" y="281"/>
                    <a:pt x="1426" y="281"/>
                    <a:pt x="1426" y="281"/>
                  </a:cubicBezTo>
                  <a:cubicBezTo>
                    <a:pt x="1426" y="338"/>
                    <a:pt x="1426" y="338"/>
                    <a:pt x="1426" y="338"/>
                  </a:cubicBezTo>
                  <a:cubicBezTo>
                    <a:pt x="1439" y="337"/>
                    <a:pt x="1439" y="337"/>
                    <a:pt x="1439" y="337"/>
                  </a:cubicBezTo>
                  <a:cubicBezTo>
                    <a:pt x="1441" y="332"/>
                    <a:pt x="1441" y="332"/>
                    <a:pt x="1441" y="332"/>
                  </a:cubicBezTo>
                  <a:cubicBezTo>
                    <a:pt x="1448" y="331"/>
                    <a:pt x="1448" y="331"/>
                    <a:pt x="1448" y="331"/>
                  </a:cubicBezTo>
                  <a:cubicBezTo>
                    <a:pt x="1450" y="335"/>
                    <a:pt x="1450" y="335"/>
                    <a:pt x="1450" y="335"/>
                  </a:cubicBezTo>
                  <a:cubicBezTo>
                    <a:pt x="1460" y="335"/>
                    <a:pt x="1460" y="335"/>
                    <a:pt x="1460" y="335"/>
                  </a:cubicBezTo>
                  <a:cubicBezTo>
                    <a:pt x="1460" y="410"/>
                    <a:pt x="1460" y="410"/>
                    <a:pt x="1460" y="410"/>
                  </a:cubicBezTo>
                  <a:cubicBezTo>
                    <a:pt x="0" y="410"/>
                    <a:pt x="0" y="410"/>
                    <a:pt x="0" y="4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D4C0E54B-CEFD-4DEA-9A8B-34B1CC0AA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1840" y="6178968"/>
              <a:ext cx="3252129" cy="423086"/>
            </a:xfrm>
            <a:custGeom>
              <a:avLst/>
              <a:gdLst>
                <a:gd name="T0" fmla="*/ 1427 w 1459"/>
                <a:gd name="T1" fmla="*/ 135 h 182"/>
                <a:gd name="T2" fmla="*/ 1413 w 1459"/>
                <a:gd name="T3" fmla="*/ 139 h 182"/>
                <a:gd name="T4" fmla="*/ 1361 w 1459"/>
                <a:gd name="T5" fmla="*/ 135 h 182"/>
                <a:gd name="T6" fmla="*/ 1268 w 1459"/>
                <a:gd name="T7" fmla="*/ 144 h 182"/>
                <a:gd name="T8" fmla="*/ 1257 w 1459"/>
                <a:gd name="T9" fmla="*/ 131 h 182"/>
                <a:gd name="T10" fmla="*/ 1255 w 1459"/>
                <a:gd name="T11" fmla="*/ 97 h 182"/>
                <a:gd name="T12" fmla="*/ 1238 w 1459"/>
                <a:gd name="T13" fmla="*/ 59 h 182"/>
                <a:gd name="T14" fmla="*/ 1231 w 1459"/>
                <a:gd name="T15" fmla="*/ 36 h 182"/>
                <a:gd name="T16" fmla="*/ 1227 w 1459"/>
                <a:gd name="T17" fmla="*/ 32 h 182"/>
                <a:gd name="T18" fmla="*/ 1221 w 1459"/>
                <a:gd name="T19" fmla="*/ 46 h 182"/>
                <a:gd name="T20" fmla="*/ 1202 w 1459"/>
                <a:gd name="T21" fmla="*/ 92 h 182"/>
                <a:gd name="T22" fmla="*/ 1196 w 1459"/>
                <a:gd name="T23" fmla="*/ 105 h 182"/>
                <a:gd name="T24" fmla="*/ 1199 w 1459"/>
                <a:gd name="T25" fmla="*/ 141 h 182"/>
                <a:gd name="T26" fmla="*/ 1148 w 1459"/>
                <a:gd name="T27" fmla="*/ 75 h 182"/>
                <a:gd name="T28" fmla="*/ 1124 w 1459"/>
                <a:gd name="T29" fmla="*/ 142 h 182"/>
                <a:gd name="T30" fmla="*/ 1006 w 1459"/>
                <a:gd name="T31" fmla="*/ 85 h 182"/>
                <a:gd name="T32" fmla="*/ 943 w 1459"/>
                <a:gd name="T33" fmla="*/ 130 h 182"/>
                <a:gd name="T34" fmla="*/ 843 w 1459"/>
                <a:gd name="T35" fmla="*/ 136 h 182"/>
                <a:gd name="T36" fmla="*/ 825 w 1459"/>
                <a:gd name="T37" fmla="*/ 92 h 182"/>
                <a:gd name="T38" fmla="*/ 770 w 1459"/>
                <a:gd name="T39" fmla="*/ 91 h 182"/>
                <a:gd name="T40" fmla="*/ 748 w 1459"/>
                <a:gd name="T41" fmla="*/ 141 h 182"/>
                <a:gd name="T42" fmla="*/ 714 w 1459"/>
                <a:gd name="T43" fmla="*/ 73 h 182"/>
                <a:gd name="T44" fmla="*/ 684 w 1459"/>
                <a:gd name="T45" fmla="*/ 8 h 182"/>
                <a:gd name="T46" fmla="*/ 629 w 1459"/>
                <a:gd name="T47" fmla="*/ 23 h 182"/>
                <a:gd name="T48" fmla="*/ 571 w 1459"/>
                <a:gd name="T49" fmla="*/ 47 h 182"/>
                <a:gd name="T50" fmla="*/ 546 w 1459"/>
                <a:gd name="T51" fmla="*/ 45 h 182"/>
                <a:gd name="T52" fmla="*/ 520 w 1459"/>
                <a:gd name="T53" fmla="*/ 57 h 182"/>
                <a:gd name="T54" fmla="*/ 506 w 1459"/>
                <a:gd name="T55" fmla="*/ 36 h 182"/>
                <a:gd name="T56" fmla="*/ 485 w 1459"/>
                <a:gd name="T57" fmla="*/ 57 h 182"/>
                <a:gd name="T58" fmla="*/ 476 w 1459"/>
                <a:gd name="T59" fmla="*/ 131 h 182"/>
                <a:gd name="T60" fmla="*/ 459 w 1459"/>
                <a:gd name="T61" fmla="*/ 146 h 182"/>
                <a:gd name="T62" fmla="*/ 440 w 1459"/>
                <a:gd name="T63" fmla="*/ 157 h 182"/>
                <a:gd name="T64" fmla="*/ 435 w 1459"/>
                <a:gd name="T65" fmla="*/ 122 h 182"/>
                <a:gd name="T66" fmla="*/ 401 w 1459"/>
                <a:gd name="T67" fmla="*/ 120 h 182"/>
                <a:gd name="T68" fmla="*/ 394 w 1459"/>
                <a:gd name="T69" fmla="*/ 98 h 182"/>
                <a:gd name="T70" fmla="*/ 379 w 1459"/>
                <a:gd name="T71" fmla="*/ 82 h 182"/>
                <a:gd name="T72" fmla="*/ 354 w 1459"/>
                <a:gd name="T73" fmla="*/ 86 h 182"/>
                <a:gd name="T74" fmla="*/ 342 w 1459"/>
                <a:gd name="T75" fmla="*/ 97 h 182"/>
                <a:gd name="T76" fmla="*/ 318 w 1459"/>
                <a:gd name="T77" fmla="*/ 155 h 182"/>
                <a:gd name="T78" fmla="*/ 294 w 1459"/>
                <a:gd name="T79" fmla="*/ 172 h 182"/>
                <a:gd name="T80" fmla="*/ 269 w 1459"/>
                <a:gd name="T81" fmla="*/ 148 h 182"/>
                <a:gd name="T82" fmla="*/ 258 w 1459"/>
                <a:gd name="T83" fmla="*/ 140 h 182"/>
                <a:gd name="T84" fmla="*/ 247 w 1459"/>
                <a:gd name="T85" fmla="*/ 118 h 182"/>
                <a:gd name="T86" fmla="*/ 247 w 1459"/>
                <a:gd name="T87" fmla="*/ 107 h 182"/>
                <a:gd name="T88" fmla="*/ 251 w 1459"/>
                <a:gd name="T89" fmla="*/ 92 h 182"/>
                <a:gd name="T90" fmla="*/ 251 w 1459"/>
                <a:gd name="T91" fmla="*/ 81 h 182"/>
                <a:gd name="T92" fmla="*/ 247 w 1459"/>
                <a:gd name="T93" fmla="*/ 66 h 182"/>
                <a:gd name="T94" fmla="*/ 247 w 1459"/>
                <a:gd name="T95" fmla="*/ 55 h 182"/>
                <a:gd name="T96" fmla="*/ 251 w 1459"/>
                <a:gd name="T97" fmla="*/ 23 h 182"/>
                <a:gd name="T98" fmla="*/ 182 w 1459"/>
                <a:gd name="T99" fmla="*/ 40 h 182"/>
                <a:gd name="T100" fmla="*/ 178 w 1459"/>
                <a:gd name="T101" fmla="*/ 55 h 182"/>
                <a:gd name="T102" fmla="*/ 178 w 1459"/>
                <a:gd name="T103" fmla="*/ 66 h 182"/>
                <a:gd name="T104" fmla="*/ 182 w 1459"/>
                <a:gd name="T105" fmla="*/ 81 h 182"/>
                <a:gd name="T106" fmla="*/ 182 w 1459"/>
                <a:gd name="T107" fmla="*/ 92 h 182"/>
                <a:gd name="T108" fmla="*/ 178 w 1459"/>
                <a:gd name="T109" fmla="*/ 107 h 182"/>
                <a:gd name="T110" fmla="*/ 178 w 1459"/>
                <a:gd name="T111" fmla="*/ 118 h 182"/>
                <a:gd name="T112" fmla="*/ 173 w 1459"/>
                <a:gd name="T113" fmla="*/ 114 h 182"/>
                <a:gd name="T114" fmla="*/ 112 w 1459"/>
                <a:gd name="T115" fmla="*/ 110 h 182"/>
                <a:gd name="T116" fmla="*/ 89 w 1459"/>
                <a:gd name="T117" fmla="*/ 128 h 182"/>
                <a:gd name="T118" fmla="*/ 26 w 1459"/>
                <a:gd name="T119" fmla="*/ 128 h 182"/>
                <a:gd name="T120" fmla="*/ 14 w 1459"/>
                <a:gd name="T121" fmla="*/ 92 h 182"/>
                <a:gd name="T122" fmla="*/ 0 w 1459"/>
                <a:gd name="T123" fmla="*/ 14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59" h="182">
                  <a:moveTo>
                    <a:pt x="1459" y="182"/>
                  </a:moveTo>
                  <a:cubicBezTo>
                    <a:pt x="1459" y="138"/>
                    <a:pt x="1459" y="138"/>
                    <a:pt x="1459" y="138"/>
                  </a:cubicBezTo>
                  <a:cubicBezTo>
                    <a:pt x="1457" y="138"/>
                    <a:pt x="1455" y="138"/>
                    <a:pt x="1453" y="138"/>
                  </a:cubicBezTo>
                  <a:cubicBezTo>
                    <a:pt x="1453" y="136"/>
                    <a:pt x="1453" y="133"/>
                    <a:pt x="1453" y="131"/>
                  </a:cubicBezTo>
                  <a:cubicBezTo>
                    <a:pt x="1448" y="131"/>
                    <a:pt x="1443" y="131"/>
                    <a:pt x="1438" y="131"/>
                  </a:cubicBezTo>
                  <a:cubicBezTo>
                    <a:pt x="1437" y="132"/>
                    <a:pt x="1436" y="134"/>
                    <a:pt x="1435" y="135"/>
                  </a:cubicBezTo>
                  <a:cubicBezTo>
                    <a:pt x="1432" y="135"/>
                    <a:pt x="1429" y="135"/>
                    <a:pt x="1427" y="135"/>
                  </a:cubicBezTo>
                  <a:cubicBezTo>
                    <a:pt x="1427" y="134"/>
                    <a:pt x="1427" y="132"/>
                    <a:pt x="1427" y="131"/>
                  </a:cubicBezTo>
                  <a:cubicBezTo>
                    <a:pt x="1425" y="131"/>
                    <a:pt x="1423" y="131"/>
                    <a:pt x="1420" y="131"/>
                  </a:cubicBezTo>
                  <a:cubicBezTo>
                    <a:pt x="1420" y="132"/>
                    <a:pt x="1420" y="134"/>
                    <a:pt x="1420" y="135"/>
                  </a:cubicBezTo>
                  <a:cubicBezTo>
                    <a:pt x="1419" y="135"/>
                    <a:pt x="1417" y="135"/>
                    <a:pt x="1416" y="135"/>
                  </a:cubicBezTo>
                  <a:cubicBezTo>
                    <a:pt x="1416" y="138"/>
                    <a:pt x="1416" y="141"/>
                    <a:pt x="1416" y="144"/>
                  </a:cubicBezTo>
                  <a:cubicBezTo>
                    <a:pt x="1415" y="144"/>
                    <a:pt x="1414" y="144"/>
                    <a:pt x="1413" y="144"/>
                  </a:cubicBezTo>
                  <a:cubicBezTo>
                    <a:pt x="1413" y="142"/>
                    <a:pt x="1413" y="141"/>
                    <a:pt x="1413" y="139"/>
                  </a:cubicBezTo>
                  <a:cubicBezTo>
                    <a:pt x="1412" y="139"/>
                    <a:pt x="1411" y="139"/>
                    <a:pt x="1410" y="139"/>
                  </a:cubicBezTo>
                  <a:cubicBezTo>
                    <a:pt x="1408" y="138"/>
                    <a:pt x="1406" y="136"/>
                    <a:pt x="1405" y="135"/>
                  </a:cubicBezTo>
                  <a:cubicBezTo>
                    <a:pt x="1403" y="135"/>
                    <a:pt x="1402" y="135"/>
                    <a:pt x="1400" y="135"/>
                  </a:cubicBezTo>
                  <a:cubicBezTo>
                    <a:pt x="1400" y="121"/>
                    <a:pt x="1400" y="107"/>
                    <a:pt x="1400" y="92"/>
                  </a:cubicBezTo>
                  <a:cubicBezTo>
                    <a:pt x="1398" y="89"/>
                    <a:pt x="1396" y="86"/>
                    <a:pt x="1394" y="83"/>
                  </a:cubicBezTo>
                  <a:cubicBezTo>
                    <a:pt x="1383" y="83"/>
                    <a:pt x="1372" y="83"/>
                    <a:pt x="1361" y="83"/>
                  </a:cubicBezTo>
                  <a:cubicBezTo>
                    <a:pt x="1361" y="100"/>
                    <a:pt x="1361" y="117"/>
                    <a:pt x="1361" y="135"/>
                  </a:cubicBezTo>
                  <a:cubicBezTo>
                    <a:pt x="1357" y="135"/>
                    <a:pt x="1352" y="135"/>
                    <a:pt x="1347" y="135"/>
                  </a:cubicBezTo>
                  <a:cubicBezTo>
                    <a:pt x="1347" y="100"/>
                    <a:pt x="1347" y="66"/>
                    <a:pt x="1347" y="32"/>
                  </a:cubicBezTo>
                  <a:cubicBezTo>
                    <a:pt x="1338" y="23"/>
                    <a:pt x="1318" y="23"/>
                    <a:pt x="1308" y="32"/>
                  </a:cubicBezTo>
                  <a:cubicBezTo>
                    <a:pt x="1308" y="45"/>
                    <a:pt x="1308" y="59"/>
                    <a:pt x="1308" y="72"/>
                  </a:cubicBezTo>
                  <a:cubicBezTo>
                    <a:pt x="1304" y="72"/>
                    <a:pt x="1299" y="72"/>
                    <a:pt x="1294" y="72"/>
                  </a:cubicBezTo>
                  <a:cubicBezTo>
                    <a:pt x="1285" y="74"/>
                    <a:pt x="1277" y="75"/>
                    <a:pt x="1268" y="77"/>
                  </a:cubicBezTo>
                  <a:cubicBezTo>
                    <a:pt x="1268" y="99"/>
                    <a:pt x="1268" y="122"/>
                    <a:pt x="1268" y="144"/>
                  </a:cubicBezTo>
                  <a:cubicBezTo>
                    <a:pt x="1266" y="144"/>
                    <a:pt x="1264" y="144"/>
                    <a:pt x="1261" y="144"/>
                  </a:cubicBezTo>
                  <a:cubicBezTo>
                    <a:pt x="1261" y="143"/>
                    <a:pt x="1261" y="142"/>
                    <a:pt x="1261" y="140"/>
                  </a:cubicBezTo>
                  <a:cubicBezTo>
                    <a:pt x="1260" y="140"/>
                    <a:pt x="1258" y="140"/>
                    <a:pt x="1257" y="140"/>
                  </a:cubicBezTo>
                  <a:cubicBezTo>
                    <a:pt x="1257" y="139"/>
                    <a:pt x="1257" y="138"/>
                    <a:pt x="1257" y="137"/>
                  </a:cubicBezTo>
                  <a:cubicBezTo>
                    <a:pt x="1258" y="137"/>
                    <a:pt x="1259" y="136"/>
                    <a:pt x="1260" y="136"/>
                  </a:cubicBezTo>
                  <a:cubicBezTo>
                    <a:pt x="1260" y="135"/>
                    <a:pt x="1260" y="134"/>
                    <a:pt x="1260" y="133"/>
                  </a:cubicBezTo>
                  <a:cubicBezTo>
                    <a:pt x="1259" y="132"/>
                    <a:pt x="1258" y="132"/>
                    <a:pt x="1257" y="131"/>
                  </a:cubicBezTo>
                  <a:cubicBezTo>
                    <a:pt x="1257" y="124"/>
                    <a:pt x="1257" y="117"/>
                    <a:pt x="1257" y="109"/>
                  </a:cubicBezTo>
                  <a:cubicBezTo>
                    <a:pt x="1258" y="109"/>
                    <a:pt x="1259" y="108"/>
                    <a:pt x="1260" y="108"/>
                  </a:cubicBezTo>
                  <a:cubicBezTo>
                    <a:pt x="1260" y="107"/>
                    <a:pt x="1260" y="106"/>
                    <a:pt x="1260" y="105"/>
                  </a:cubicBezTo>
                  <a:cubicBezTo>
                    <a:pt x="1259" y="105"/>
                    <a:pt x="1258" y="104"/>
                    <a:pt x="1257" y="103"/>
                  </a:cubicBezTo>
                  <a:cubicBezTo>
                    <a:pt x="1257" y="103"/>
                    <a:pt x="1257" y="102"/>
                    <a:pt x="1257" y="101"/>
                  </a:cubicBezTo>
                  <a:cubicBezTo>
                    <a:pt x="1256" y="101"/>
                    <a:pt x="1256" y="101"/>
                    <a:pt x="1255" y="101"/>
                  </a:cubicBezTo>
                  <a:cubicBezTo>
                    <a:pt x="1255" y="100"/>
                    <a:pt x="1255" y="99"/>
                    <a:pt x="1255" y="97"/>
                  </a:cubicBezTo>
                  <a:cubicBezTo>
                    <a:pt x="1256" y="97"/>
                    <a:pt x="1256" y="97"/>
                    <a:pt x="1257" y="97"/>
                  </a:cubicBezTo>
                  <a:cubicBezTo>
                    <a:pt x="1257" y="96"/>
                    <a:pt x="1257" y="95"/>
                    <a:pt x="1257" y="94"/>
                  </a:cubicBezTo>
                  <a:cubicBezTo>
                    <a:pt x="1256" y="93"/>
                    <a:pt x="1255" y="93"/>
                    <a:pt x="1254" y="92"/>
                  </a:cubicBezTo>
                  <a:cubicBezTo>
                    <a:pt x="1252" y="80"/>
                    <a:pt x="1250" y="70"/>
                    <a:pt x="1238" y="64"/>
                  </a:cubicBezTo>
                  <a:cubicBezTo>
                    <a:pt x="1239" y="64"/>
                    <a:pt x="1239" y="64"/>
                    <a:pt x="1240" y="63"/>
                  </a:cubicBezTo>
                  <a:cubicBezTo>
                    <a:pt x="1240" y="62"/>
                    <a:pt x="1240" y="61"/>
                    <a:pt x="1240" y="60"/>
                  </a:cubicBezTo>
                  <a:cubicBezTo>
                    <a:pt x="1239" y="60"/>
                    <a:pt x="1238" y="59"/>
                    <a:pt x="1238" y="59"/>
                  </a:cubicBezTo>
                  <a:cubicBezTo>
                    <a:pt x="1238" y="57"/>
                    <a:pt x="1238" y="56"/>
                    <a:pt x="1238" y="55"/>
                  </a:cubicBezTo>
                  <a:cubicBezTo>
                    <a:pt x="1237" y="55"/>
                    <a:pt x="1236" y="55"/>
                    <a:pt x="1236" y="55"/>
                  </a:cubicBezTo>
                  <a:cubicBezTo>
                    <a:pt x="1236" y="52"/>
                    <a:pt x="1236" y="49"/>
                    <a:pt x="1236" y="46"/>
                  </a:cubicBezTo>
                  <a:cubicBezTo>
                    <a:pt x="1236" y="46"/>
                    <a:pt x="1237" y="46"/>
                    <a:pt x="1237" y="46"/>
                  </a:cubicBezTo>
                  <a:cubicBezTo>
                    <a:pt x="1237" y="45"/>
                    <a:pt x="1237" y="45"/>
                    <a:pt x="1237" y="44"/>
                  </a:cubicBezTo>
                  <a:cubicBezTo>
                    <a:pt x="1236" y="44"/>
                    <a:pt x="1236" y="43"/>
                    <a:pt x="1235" y="43"/>
                  </a:cubicBezTo>
                  <a:cubicBezTo>
                    <a:pt x="1234" y="41"/>
                    <a:pt x="1232" y="38"/>
                    <a:pt x="1231" y="36"/>
                  </a:cubicBezTo>
                  <a:cubicBezTo>
                    <a:pt x="1231" y="36"/>
                    <a:pt x="1231" y="35"/>
                    <a:pt x="1231" y="35"/>
                  </a:cubicBezTo>
                  <a:cubicBezTo>
                    <a:pt x="1231" y="35"/>
                    <a:pt x="1230" y="35"/>
                    <a:pt x="1230" y="35"/>
                  </a:cubicBezTo>
                  <a:cubicBezTo>
                    <a:pt x="1230" y="34"/>
                    <a:pt x="1230" y="33"/>
                    <a:pt x="1230" y="32"/>
                  </a:cubicBezTo>
                  <a:cubicBezTo>
                    <a:pt x="1232" y="29"/>
                    <a:pt x="1231" y="24"/>
                    <a:pt x="1229" y="21"/>
                  </a:cubicBezTo>
                  <a:cubicBezTo>
                    <a:pt x="1228" y="18"/>
                    <a:pt x="1228" y="18"/>
                    <a:pt x="1228" y="18"/>
                  </a:cubicBezTo>
                  <a:cubicBezTo>
                    <a:pt x="1227" y="21"/>
                    <a:pt x="1227" y="21"/>
                    <a:pt x="1227" y="21"/>
                  </a:cubicBezTo>
                  <a:cubicBezTo>
                    <a:pt x="1225" y="24"/>
                    <a:pt x="1225" y="29"/>
                    <a:pt x="1227" y="32"/>
                  </a:cubicBezTo>
                  <a:cubicBezTo>
                    <a:pt x="1227" y="33"/>
                    <a:pt x="1227" y="34"/>
                    <a:pt x="1227" y="35"/>
                  </a:cubicBezTo>
                  <a:cubicBezTo>
                    <a:pt x="1227" y="35"/>
                    <a:pt x="1226" y="35"/>
                    <a:pt x="1226" y="35"/>
                  </a:cubicBezTo>
                  <a:cubicBezTo>
                    <a:pt x="1226" y="35"/>
                    <a:pt x="1226" y="36"/>
                    <a:pt x="1226" y="36"/>
                  </a:cubicBezTo>
                  <a:cubicBezTo>
                    <a:pt x="1224" y="39"/>
                    <a:pt x="1223" y="41"/>
                    <a:pt x="1221" y="43"/>
                  </a:cubicBezTo>
                  <a:cubicBezTo>
                    <a:pt x="1221" y="43"/>
                    <a:pt x="1220" y="44"/>
                    <a:pt x="1219" y="44"/>
                  </a:cubicBezTo>
                  <a:cubicBezTo>
                    <a:pt x="1219" y="45"/>
                    <a:pt x="1219" y="45"/>
                    <a:pt x="1219" y="46"/>
                  </a:cubicBezTo>
                  <a:cubicBezTo>
                    <a:pt x="1220" y="46"/>
                    <a:pt x="1220" y="46"/>
                    <a:pt x="1221" y="46"/>
                  </a:cubicBezTo>
                  <a:cubicBezTo>
                    <a:pt x="1221" y="49"/>
                    <a:pt x="1221" y="52"/>
                    <a:pt x="1221" y="55"/>
                  </a:cubicBezTo>
                  <a:cubicBezTo>
                    <a:pt x="1220" y="55"/>
                    <a:pt x="1220" y="55"/>
                    <a:pt x="1219" y="55"/>
                  </a:cubicBezTo>
                  <a:cubicBezTo>
                    <a:pt x="1219" y="56"/>
                    <a:pt x="1219" y="57"/>
                    <a:pt x="1219" y="59"/>
                  </a:cubicBezTo>
                  <a:cubicBezTo>
                    <a:pt x="1218" y="59"/>
                    <a:pt x="1217" y="60"/>
                    <a:pt x="1216" y="60"/>
                  </a:cubicBezTo>
                  <a:cubicBezTo>
                    <a:pt x="1216" y="61"/>
                    <a:pt x="1216" y="62"/>
                    <a:pt x="1216" y="63"/>
                  </a:cubicBezTo>
                  <a:cubicBezTo>
                    <a:pt x="1217" y="63"/>
                    <a:pt x="1217" y="64"/>
                    <a:pt x="1218" y="64"/>
                  </a:cubicBezTo>
                  <a:cubicBezTo>
                    <a:pt x="1206" y="70"/>
                    <a:pt x="1203" y="80"/>
                    <a:pt x="1202" y="92"/>
                  </a:cubicBezTo>
                  <a:cubicBezTo>
                    <a:pt x="1201" y="93"/>
                    <a:pt x="1200" y="94"/>
                    <a:pt x="1199" y="94"/>
                  </a:cubicBezTo>
                  <a:cubicBezTo>
                    <a:pt x="1199" y="95"/>
                    <a:pt x="1199" y="96"/>
                    <a:pt x="1199" y="97"/>
                  </a:cubicBezTo>
                  <a:cubicBezTo>
                    <a:pt x="1200" y="97"/>
                    <a:pt x="1200" y="97"/>
                    <a:pt x="1201" y="97"/>
                  </a:cubicBezTo>
                  <a:cubicBezTo>
                    <a:pt x="1201" y="98"/>
                    <a:pt x="1201" y="100"/>
                    <a:pt x="1201" y="101"/>
                  </a:cubicBezTo>
                  <a:cubicBezTo>
                    <a:pt x="1200" y="101"/>
                    <a:pt x="1200" y="101"/>
                    <a:pt x="1199" y="101"/>
                  </a:cubicBezTo>
                  <a:cubicBezTo>
                    <a:pt x="1199" y="102"/>
                    <a:pt x="1199" y="103"/>
                    <a:pt x="1199" y="103"/>
                  </a:cubicBezTo>
                  <a:cubicBezTo>
                    <a:pt x="1198" y="104"/>
                    <a:pt x="1197" y="104"/>
                    <a:pt x="1196" y="105"/>
                  </a:cubicBezTo>
                  <a:cubicBezTo>
                    <a:pt x="1196" y="106"/>
                    <a:pt x="1196" y="107"/>
                    <a:pt x="1196" y="108"/>
                  </a:cubicBezTo>
                  <a:cubicBezTo>
                    <a:pt x="1197" y="108"/>
                    <a:pt x="1198" y="109"/>
                    <a:pt x="1199" y="109"/>
                  </a:cubicBezTo>
                  <a:cubicBezTo>
                    <a:pt x="1199" y="116"/>
                    <a:pt x="1199" y="124"/>
                    <a:pt x="1199" y="131"/>
                  </a:cubicBezTo>
                  <a:cubicBezTo>
                    <a:pt x="1198" y="132"/>
                    <a:pt x="1197" y="132"/>
                    <a:pt x="1196" y="133"/>
                  </a:cubicBezTo>
                  <a:cubicBezTo>
                    <a:pt x="1196" y="134"/>
                    <a:pt x="1196" y="135"/>
                    <a:pt x="1196" y="136"/>
                  </a:cubicBezTo>
                  <a:cubicBezTo>
                    <a:pt x="1197" y="136"/>
                    <a:pt x="1198" y="137"/>
                    <a:pt x="1199" y="137"/>
                  </a:cubicBezTo>
                  <a:cubicBezTo>
                    <a:pt x="1199" y="138"/>
                    <a:pt x="1199" y="139"/>
                    <a:pt x="1199" y="141"/>
                  </a:cubicBezTo>
                  <a:cubicBezTo>
                    <a:pt x="1196" y="142"/>
                    <a:pt x="1194" y="143"/>
                    <a:pt x="1191" y="144"/>
                  </a:cubicBezTo>
                  <a:cubicBezTo>
                    <a:pt x="1189" y="144"/>
                    <a:pt x="1186" y="144"/>
                    <a:pt x="1183" y="144"/>
                  </a:cubicBezTo>
                  <a:cubicBezTo>
                    <a:pt x="1183" y="125"/>
                    <a:pt x="1183" y="107"/>
                    <a:pt x="1183" y="88"/>
                  </a:cubicBezTo>
                  <a:cubicBezTo>
                    <a:pt x="1176" y="88"/>
                    <a:pt x="1169" y="88"/>
                    <a:pt x="1162" y="88"/>
                  </a:cubicBezTo>
                  <a:cubicBezTo>
                    <a:pt x="1162" y="83"/>
                    <a:pt x="1162" y="77"/>
                    <a:pt x="1162" y="72"/>
                  </a:cubicBezTo>
                  <a:cubicBezTo>
                    <a:pt x="1159" y="72"/>
                    <a:pt x="1155" y="72"/>
                    <a:pt x="1152" y="72"/>
                  </a:cubicBezTo>
                  <a:cubicBezTo>
                    <a:pt x="1151" y="73"/>
                    <a:pt x="1149" y="74"/>
                    <a:pt x="1148" y="75"/>
                  </a:cubicBezTo>
                  <a:cubicBezTo>
                    <a:pt x="1148" y="77"/>
                    <a:pt x="1148" y="78"/>
                    <a:pt x="1148" y="80"/>
                  </a:cubicBezTo>
                  <a:cubicBezTo>
                    <a:pt x="1146" y="80"/>
                    <a:pt x="1144" y="80"/>
                    <a:pt x="1143" y="80"/>
                  </a:cubicBezTo>
                  <a:cubicBezTo>
                    <a:pt x="1141" y="81"/>
                    <a:pt x="1139" y="82"/>
                    <a:pt x="1137" y="83"/>
                  </a:cubicBezTo>
                  <a:cubicBezTo>
                    <a:pt x="1137" y="85"/>
                    <a:pt x="1137" y="86"/>
                    <a:pt x="1137" y="88"/>
                  </a:cubicBezTo>
                  <a:cubicBezTo>
                    <a:pt x="1135" y="88"/>
                    <a:pt x="1133" y="88"/>
                    <a:pt x="1131" y="88"/>
                  </a:cubicBezTo>
                  <a:cubicBezTo>
                    <a:pt x="1131" y="106"/>
                    <a:pt x="1131" y="124"/>
                    <a:pt x="1131" y="142"/>
                  </a:cubicBezTo>
                  <a:cubicBezTo>
                    <a:pt x="1128" y="142"/>
                    <a:pt x="1126" y="142"/>
                    <a:pt x="1124" y="142"/>
                  </a:cubicBezTo>
                  <a:cubicBezTo>
                    <a:pt x="1124" y="98"/>
                    <a:pt x="1124" y="53"/>
                    <a:pt x="1124" y="8"/>
                  </a:cubicBezTo>
                  <a:cubicBezTo>
                    <a:pt x="1123" y="7"/>
                    <a:pt x="1122" y="6"/>
                    <a:pt x="1121" y="5"/>
                  </a:cubicBezTo>
                  <a:cubicBezTo>
                    <a:pt x="1115" y="4"/>
                    <a:pt x="1110" y="2"/>
                    <a:pt x="1104" y="0"/>
                  </a:cubicBezTo>
                  <a:cubicBezTo>
                    <a:pt x="1088" y="3"/>
                    <a:pt x="1072" y="6"/>
                    <a:pt x="1056" y="8"/>
                  </a:cubicBezTo>
                  <a:cubicBezTo>
                    <a:pt x="1052" y="10"/>
                    <a:pt x="1048" y="11"/>
                    <a:pt x="1045" y="13"/>
                  </a:cubicBezTo>
                  <a:cubicBezTo>
                    <a:pt x="1045" y="37"/>
                    <a:pt x="1045" y="61"/>
                    <a:pt x="1045" y="85"/>
                  </a:cubicBezTo>
                  <a:cubicBezTo>
                    <a:pt x="1032" y="85"/>
                    <a:pt x="1019" y="85"/>
                    <a:pt x="1006" y="85"/>
                  </a:cubicBezTo>
                  <a:cubicBezTo>
                    <a:pt x="999" y="87"/>
                    <a:pt x="992" y="89"/>
                    <a:pt x="985" y="91"/>
                  </a:cubicBezTo>
                  <a:cubicBezTo>
                    <a:pt x="985" y="106"/>
                    <a:pt x="985" y="121"/>
                    <a:pt x="985" y="136"/>
                  </a:cubicBezTo>
                  <a:cubicBezTo>
                    <a:pt x="983" y="136"/>
                    <a:pt x="980" y="136"/>
                    <a:pt x="978" y="136"/>
                  </a:cubicBezTo>
                  <a:cubicBezTo>
                    <a:pt x="978" y="135"/>
                    <a:pt x="978" y="134"/>
                    <a:pt x="978" y="133"/>
                  </a:cubicBezTo>
                  <a:cubicBezTo>
                    <a:pt x="975" y="133"/>
                    <a:pt x="972" y="133"/>
                    <a:pt x="970" y="133"/>
                  </a:cubicBezTo>
                  <a:cubicBezTo>
                    <a:pt x="970" y="132"/>
                    <a:pt x="970" y="131"/>
                    <a:pt x="970" y="130"/>
                  </a:cubicBezTo>
                  <a:cubicBezTo>
                    <a:pt x="961" y="130"/>
                    <a:pt x="952" y="130"/>
                    <a:pt x="943" y="130"/>
                  </a:cubicBezTo>
                  <a:cubicBezTo>
                    <a:pt x="943" y="128"/>
                    <a:pt x="943" y="127"/>
                    <a:pt x="943" y="125"/>
                  </a:cubicBezTo>
                  <a:cubicBezTo>
                    <a:pt x="929" y="125"/>
                    <a:pt x="915" y="125"/>
                    <a:pt x="901" y="125"/>
                  </a:cubicBezTo>
                  <a:cubicBezTo>
                    <a:pt x="901" y="128"/>
                    <a:pt x="901" y="130"/>
                    <a:pt x="901" y="133"/>
                  </a:cubicBezTo>
                  <a:cubicBezTo>
                    <a:pt x="895" y="133"/>
                    <a:pt x="888" y="133"/>
                    <a:pt x="881" y="133"/>
                  </a:cubicBezTo>
                  <a:cubicBezTo>
                    <a:pt x="881" y="138"/>
                    <a:pt x="881" y="142"/>
                    <a:pt x="881" y="147"/>
                  </a:cubicBezTo>
                  <a:cubicBezTo>
                    <a:pt x="868" y="148"/>
                    <a:pt x="856" y="149"/>
                    <a:pt x="843" y="150"/>
                  </a:cubicBezTo>
                  <a:cubicBezTo>
                    <a:pt x="843" y="145"/>
                    <a:pt x="843" y="141"/>
                    <a:pt x="843" y="136"/>
                  </a:cubicBezTo>
                  <a:cubicBezTo>
                    <a:pt x="841" y="136"/>
                    <a:pt x="839" y="136"/>
                    <a:pt x="837" y="136"/>
                  </a:cubicBezTo>
                  <a:cubicBezTo>
                    <a:pt x="837" y="133"/>
                    <a:pt x="837" y="130"/>
                    <a:pt x="837" y="127"/>
                  </a:cubicBezTo>
                  <a:cubicBezTo>
                    <a:pt x="836" y="127"/>
                    <a:pt x="835" y="127"/>
                    <a:pt x="834" y="127"/>
                  </a:cubicBezTo>
                  <a:cubicBezTo>
                    <a:pt x="834" y="120"/>
                    <a:pt x="834" y="114"/>
                    <a:pt x="834" y="108"/>
                  </a:cubicBezTo>
                  <a:cubicBezTo>
                    <a:pt x="833" y="108"/>
                    <a:pt x="832" y="108"/>
                    <a:pt x="831" y="108"/>
                  </a:cubicBezTo>
                  <a:cubicBezTo>
                    <a:pt x="831" y="103"/>
                    <a:pt x="831" y="97"/>
                    <a:pt x="831" y="92"/>
                  </a:cubicBezTo>
                  <a:cubicBezTo>
                    <a:pt x="829" y="92"/>
                    <a:pt x="827" y="92"/>
                    <a:pt x="825" y="92"/>
                  </a:cubicBezTo>
                  <a:cubicBezTo>
                    <a:pt x="825" y="92"/>
                    <a:pt x="825" y="93"/>
                    <a:pt x="825" y="94"/>
                  </a:cubicBezTo>
                  <a:cubicBezTo>
                    <a:pt x="817" y="90"/>
                    <a:pt x="810" y="86"/>
                    <a:pt x="802" y="82"/>
                  </a:cubicBezTo>
                  <a:cubicBezTo>
                    <a:pt x="801" y="79"/>
                    <a:pt x="801" y="76"/>
                    <a:pt x="800" y="73"/>
                  </a:cubicBezTo>
                  <a:cubicBezTo>
                    <a:pt x="800" y="76"/>
                    <a:pt x="800" y="79"/>
                    <a:pt x="799" y="82"/>
                  </a:cubicBezTo>
                  <a:cubicBezTo>
                    <a:pt x="792" y="85"/>
                    <a:pt x="784" y="89"/>
                    <a:pt x="777" y="92"/>
                  </a:cubicBezTo>
                  <a:cubicBezTo>
                    <a:pt x="777" y="92"/>
                    <a:pt x="777" y="91"/>
                    <a:pt x="777" y="91"/>
                  </a:cubicBezTo>
                  <a:cubicBezTo>
                    <a:pt x="774" y="91"/>
                    <a:pt x="772" y="91"/>
                    <a:pt x="770" y="91"/>
                  </a:cubicBezTo>
                  <a:cubicBezTo>
                    <a:pt x="770" y="97"/>
                    <a:pt x="770" y="102"/>
                    <a:pt x="770" y="108"/>
                  </a:cubicBezTo>
                  <a:cubicBezTo>
                    <a:pt x="769" y="108"/>
                    <a:pt x="768" y="108"/>
                    <a:pt x="767" y="108"/>
                  </a:cubicBezTo>
                  <a:cubicBezTo>
                    <a:pt x="767" y="114"/>
                    <a:pt x="767" y="119"/>
                    <a:pt x="767" y="125"/>
                  </a:cubicBezTo>
                  <a:cubicBezTo>
                    <a:pt x="766" y="125"/>
                    <a:pt x="764" y="125"/>
                    <a:pt x="763" y="125"/>
                  </a:cubicBezTo>
                  <a:cubicBezTo>
                    <a:pt x="763" y="129"/>
                    <a:pt x="763" y="133"/>
                    <a:pt x="763" y="138"/>
                  </a:cubicBezTo>
                  <a:cubicBezTo>
                    <a:pt x="758" y="138"/>
                    <a:pt x="753" y="138"/>
                    <a:pt x="748" y="138"/>
                  </a:cubicBezTo>
                  <a:cubicBezTo>
                    <a:pt x="748" y="139"/>
                    <a:pt x="748" y="140"/>
                    <a:pt x="748" y="141"/>
                  </a:cubicBezTo>
                  <a:cubicBezTo>
                    <a:pt x="734" y="139"/>
                    <a:pt x="734" y="139"/>
                    <a:pt x="734" y="139"/>
                  </a:cubicBezTo>
                  <a:cubicBezTo>
                    <a:pt x="734" y="71"/>
                    <a:pt x="734" y="71"/>
                    <a:pt x="734" y="71"/>
                  </a:cubicBezTo>
                  <a:cubicBezTo>
                    <a:pt x="727" y="71"/>
                    <a:pt x="727" y="71"/>
                    <a:pt x="727" y="71"/>
                  </a:cubicBezTo>
                  <a:cubicBezTo>
                    <a:pt x="719" y="75"/>
                    <a:pt x="719" y="75"/>
                    <a:pt x="719" y="75"/>
                  </a:cubicBezTo>
                  <a:cubicBezTo>
                    <a:pt x="719" y="71"/>
                    <a:pt x="719" y="71"/>
                    <a:pt x="719" y="71"/>
                  </a:cubicBezTo>
                  <a:cubicBezTo>
                    <a:pt x="717" y="71"/>
                    <a:pt x="717" y="71"/>
                    <a:pt x="717" y="71"/>
                  </a:cubicBezTo>
                  <a:cubicBezTo>
                    <a:pt x="714" y="73"/>
                    <a:pt x="714" y="73"/>
                    <a:pt x="714" y="73"/>
                  </a:cubicBezTo>
                  <a:cubicBezTo>
                    <a:pt x="714" y="110"/>
                    <a:pt x="714" y="110"/>
                    <a:pt x="714" y="110"/>
                  </a:cubicBezTo>
                  <a:cubicBezTo>
                    <a:pt x="706" y="110"/>
                    <a:pt x="706" y="110"/>
                    <a:pt x="706" y="110"/>
                  </a:cubicBezTo>
                  <a:cubicBezTo>
                    <a:pt x="706" y="53"/>
                    <a:pt x="706" y="53"/>
                    <a:pt x="706" y="53"/>
                  </a:cubicBezTo>
                  <a:cubicBezTo>
                    <a:pt x="701" y="53"/>
                    <a:pt x="701" y="53"/>
                    <a:pt x="701" y="53"/>
                  </a:cubicBezTo>
                  <a:cubicBezTo>
                    <a:pt x="701" y="14"/>
                    <a:pt x="701" y="14"/>
                    <a:pt x="701" y="14"/>
                  </a:cubicBezTo>
                  <a:cubicBezTo>
                    <a:pt x="684" y="14"/>
                    <a:pt x="684" y="14"/>
                    <a:pt x="684" y="14"/>
                  </a:cubicBezTo>
                  <a:cubicBezTo>
                    <a:pt x="684" y="8"/>
                    <a:pt x="684" y="8"/>
                    <a:pt x="684" y="8"/>
                  </a:cubicBezTo>
                  <a:cubicBezTo>
                    <a:pt x="667" y="8"/>
                    <a:pt x="667" y="8"/>
                    <a:pt x="667" y="8"/>
                  </a:cubicBezTo>
                  <a:cubicBezTo>
                    <a:pt x="660" y="14"/>
                    <a:pt x="660" y="14"/>
                    <a:pt x="660" y="14"/>
                  </a:cubicBezTo>
                  <a:cubicBezTo>
                    <a:pt x="647" y="14"/>
                    <a:pt x="647" y="14"/>
                    <a:pt x="647" y="14"/>
                  </a:cubicBezTo>
                  <a:cubicBezTo>
                    <a:pt x="637" y="19"/>
                    <a:pt x="637" y="19"/>
                    <a:pt x="637" y="19"/>
                  </a:cubicBezTo>
                  <a:cubicBezTo>
                    <a:pt x="637" y="55"/>
                    <a:pt x="637" y="55"/>
                    <a:pt x="637" y="55"/>
                  </a:cubicBezTo>
                  <a:cubicBezTo>
                    <a:pt x="629" y="55"/>
                    <a:pt x="629" y="55"/>
                    <a:pt x="629" y="55"/>
                  </a:cubicBezTo>
                  <a:cubicBezTo>
                    <a:pt x="629" y="23"/>
                    <a:pt x="629" y="23"/>
                    <a:pt x="629" y="23"/>
                  </a:cubicBezTo>
                  <a:cubicBezTo>
                    <a:pt x="584" y="23"/>
                    <a:pt x="584" y="23"/>
                    <a:pt x="584" y="23"/>
                  </a:cubicBezTo>
                  <a:cubicBezTo>
                    <a:pt x="584" y="47"/>
                    <a:pt x="584" y="47"/>
                    <a:pt x="584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2" y="43"/>
                    <a:pt x="582" y="43"/>
                    <a:pt x="582" y="43"/>
                  </a:cubicBezTo>
                  <a:cubicBezTo>
                    <a:pt x="576" y="43"/>
                    <a:pt x="576" y="43"/>
                    <a:pt x="576" y="43"/>
                  </a:cubicBezTo>
                  <a:cubicBezTo>
                    <a:pt x="576" y="47"/>
                    <a:pt x="576" y="47"/>
                    <a:pt x="576" y="47"/>
                  </a:cubicBezTo>
                  <a:cubicBezTo>
                    <a:pt x="571" y="47"/>
                    <a:pt x="571" y="47"/>
                    <a:pt x="571" y="47"/>
                  </a:cubicBezTo>
                  <a:cubicBezTo>
                    <a:pt x="571" y="51"/>
                    <a:pt x="571" y="51"/>
                    <a:pt x="571" y="51"/>
                  </a:cubicBezTo>
                  <a:cubicBezTo>
                    <a:pt x="560" y="51"/>
                    <a:pt x="560" y="51"/>
                    <a:pt x="560" y="51"/>
                  </a:cubicBezTo>
                  <a:cubicBezTo>
                    <a:pt x="560" y="45"/>
                    <a:pt x="560" y="45"/>
                    <a:pt x="560" y="45"/>
                  </a:cubicBezTo>
                  <a:cubicBezTo>
                    <a:pt x="554" y="45"/>
                    <a:pt x="554" y="45"/>
                    <a:pt x="554" y="45"/>
                  </a:cubicBezTo>
                  <a:cubicBezTo>
                    <a:pt x="554" y="42"/>
                    <a:pt x="554" y="42"/>
                    <a:pt x="554" y="42"/>
                  </a:cubicBezTo>
                  <a:cubicBezTo>
                    <a:pt x="546" y="42"/>
                    <a:pt x="546" y="42"/>
                    <a:pt x="546" y="42"/>
                  </a:cubicBezTo>
                  <a:cubicBezTo>
                    <a:pt x="546" y="45"/>
                    <a:pt x="546" y="45"/>
                    <a:pt x="546" y="45"/>
                  </a:cubicBezTo>
                  <a:cubicBezTo>
                    <a:pt x="543" y="45"/>
                    <a:pt x="543" y="45"/>
                    <a:pt x="543" y="45"/>
                  </a:cubicBezTo>
                  <a:cubicBezTo>
                    <a:pt x="543" y="49"/>
                    <a:pt x="543" y="49"/>
                    <a:pt x="543" y="49"/>
                  </a:cubicBezTo>
                  <a:cubicBezTo>
                    <a:pt x="530" y="53"/>
                    <a:pt x="530" y="53"/>
                    <a:pt x="530" y="53"/>
                  </a:cubicBezTo>
                  <a:cubicBezTo>
                    <a:pt x="530" y="58"/>
                    <a:pt x="530" y="58"/>
                    <a:pt x="530" y="58"/>
                  </a:cubicBezTo>
                  <a:cubicBezTo>
                    <a:pt x="519" y="58"/>
                    <a:pt x="519" y="58"/>
                    <a:pt x="519" y="58"/>
                  </a:cubicBezTo>
                  <a:cubicBezTo>
                    <a:pt x="519" y="57"/>
                    <a:pt x="519" y="57"/>
                    <a:pt x="519" y="57"/>
                  </a:cubicBezTo>
                  <a:cubicBezTo>
                    <a:pt x="520" y="57"/>
                    <a:pt x="520" y="57"/>
                    <a:pt x="520" y="57"/>
                  </a:cubicBezTo>
                  <a:cubicBezTo>
                    <a:pt x="520" y="55"/>
                    <a:pt x="520" y="55"/>
                    <a:pt x="520" y="55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36"/>
                    <a:pt x="515" y="36"/>
                    <a:pt x="515" y="36"/>
                  </a:cubicBezTo>
                  <a:cubicBezTo>
                    <a:pt x="511" y="36"/>
                    <a:pt x="511" y="36"/>
                    <a:pt x="511" y="36"/>
                  </a:cubicBezTo>
                  <a:cubicBezTo>
                    <a:pt x="511" y="38"/>
                    <a:pt x="511" y="38"/>
                    <a:pt x="511" y="38"/>
                  </a:cubicBezTo>
                  <a:cubicBezTo>
                    <a:pt x="506" y="38"/>
                    <a:pt x="506" y="38"/>
                    <a:pt x="506" y="38"/>
                  </a:cubicBezTo>
                  <a:cubicBezTo>
                    <a:pt x="506" y="36"/>
                    <a:pt x="506" y="36"/>
                    <a:pt x="506" y="36"/>
                  </a:cubicBezTo>
                  <a:cubicBezTo>
                    <a:pt x="502" y="36"/>
                    <a:pt x="502" y="36"/>
                    <a:pt x="502" y="36"/>
                  </a:cubicBezTo>
                  <a:cubicBezTo>
                    <a:pt x="502" y="49"/>
                    <a:pt x="502" y="49"/>
                    <a:pt x="502" y="49"/>
                  </a:cubicBezTo>
                  <a:cubicBezTo>
                    <a:pt x="496" y="49"/>
                    <a:pt x="496" y="49"/>
                    <a:pt x="496" y="49"/>
                  </a:cubicBezTo>
                  <a:cubicBezTo>
                    <a:pt x="492" y="47"/>
                    <a:pt x="492" y="47"/>
                    <a:pt x="492" y="47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7" y="57"/>
                    <a:pt x="487" y="57"/>
                    <a:pt x="487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3"/>
                    <a:pt x="485" y="53"/>
                    <a:pt x="485" y="53"/>
                  </a:cubicBezTo>
                  <a:cubicBezTo>
                    <a:pt x="481" y="53"/>
                    <a:pt x="481" y="53"/>
                    <a:pt x="481" y="53"/>
                  </a:cubicBezTo>
                  <a:cubicBezTo>
                    <a:pt x="481" y="73"/>
                    <a:pt x="481" y="73"/>
                    <a:pt x="481" y="73"/>
                  </a:cubicBezTo>
                  <a:cubicBezTo>
                    <a:pt x="480" y="73"/>
                    <a:pt x="480" y="73"/>
                    <a:pt x="480" y="73"/>
                  </a:cubicBezTo>
                  <a:cubicBezTo>
                    <a:pt x="480" y="81"/>
                    <a:pt x="480" y="81"/>
                    <a:pt x="480" y="81"/>
                  </a:cubicBezTo>
                  <a:cubicBezTo>
                    <a:pt x="476" y="81"/>
                    <a:pt x="476" y="81"/>
                    <a:pt x="476" y="81"/>
                  </a:cubicBezTo>
                  <a:cubicBezTo>
                    <a:pt x="476" y="131"/>
                    <a:pt x="476" y="131"/>
                    <a:pt x="476" y="131"/>
                  </a:cubicBezTo>
                  <a:cubicBezTo>
                    <a:pt x="470" y="131"/>
                    <a:pt x="470" y="131"/>
                    <a:pt x="470" y="131"/>
                  </a:cubicBezTo>
                  <a:cubicBezTo>
                    <a:pt x="470" y="135"/>
                    <a:pt x="470" y="135"/>
                    <a:pt x="470" y="135"/>
                  </a:cubicBezTo>
                  <a:cubicBezTo>
                    <a:pt x="461" y="135"/>
                    <a:pt x="461" y="135"/>
                    <a:pt x="461" y="135"/>
                  </a:cubicBezTo>
                  <a:cubicBezTo>
                    <a:pt x="461" y="136"/>
                    <a:pt x="461" y="136"/>
                    <a:pt x="461" y="136"/>
                  </a:cubicBezTo>
                  <a:cubicBezTo>
                    <a:pt x="457" y="136"/>
                    <a:pt x="457" y="136"/>
                    <a:pt x="457" y="136"/>
                  </a:cubicBezTo>
                  <a:cubicBezTo>
                    <a:pt x="457" y="146"/>
                    <a:pt x="457" y="146"/>
                    <a:pt x="457" y="146"/>
                  </a:cubicBezTo>
                  <a:cubicBezTo>
                    <a:pt x="459" y="146"/>
                    <a:pt x="459" y="146"/>
                    <a:pt x="459" y="146"/>
                  </a:cubicBezTo>
                  <a:cubicBezTo>
                    <a:pt x="459" y="155"/>
                    <a:pt x="459" y="155"/>
                    <a:pt x="459" y="155"/>
                  </a:cubicBezTo>
                  <a:cubicBezTo>
                    <a:pt x="452" y="159"/>
                    <a:pt x="452" y="159"/>
                    <a:pt x="452" y="159"/>
                  </a:cubicBezTo>
                  <a:cubicBezTo>
                    <a:pt x="452" y="166"/>
                    <a:pt x="452" y="166"/>
                    <a:pt x="452" y="166"/>
                  </a:cubicBezTo>
                  <a:cubicBezTo>
                    <a:pt x="446" y="166"/>
                    <a:pt x="446" y="166"/>
                    <a:pt x="446" y="166"/>
                  </a:cubicBezTo>
                  <a:cubicBezTo>
                    <a:pt x="446" y="159"/>
                    <a:pt x="446" y="159"/>
                    <a:pt x="446" y="159"/>
                  </a:cubicBezTo>
                  <a:cubicBezTo>
                    <a:pt x="440" y="159"/>
                    <a:pt x="440" y="159"/>
                    <a:pt x="440" y="159"/>
                  </a:cubicBezTo>
                  <a:cubicBezTo>
                    <a:pt x="440" y="157"/>
                    <a:pt x="440" y="157"/>
                    <a:pt x="440" y="157"/>
                  </a:cubicBezTo>
                  <a:cubicBezTo>
                    <a:pt x="433" y="157"/>
                    <a:pt x="433" y="157"/>
                    <a:pt x="433" y="157"/>
                  </a:cubicBezTo>
                  <a:cubicBezTo>
                    <a:pt x="433" y="133"/>
                    <a:pt x="433" y="133"/>
                    <a:pt x="433" y="133"/>
                  </a:cubicBezTo>
                  <a:cubicBezTo>
                    <a:pt x="435" y="131"/>
                    <a:pt x="435" y="131"/>
                    <a:pt x="435" y="131"/>
                  </a:cubicBezTo>
                  <a:cubicBezTo>
                    <a:pt x="435" y="125"/>
                    <a:pt x="435" y="125"/>
                    <a:pt x="435" y="125"/>
                  </a:cubicBezTo>
                  <a:cubicBezTo>
                    <a:pt x="433" y="125"/>
                    <a:pt x="433" y="125"/>
                    <a:pt x="433" y="125"/>
                  </a:cubicBezTo>
                  <a:cubicBezTo>
                    <a:pt x="433" y="122"/>
                    <a:pt x="433" y="122"/>
                    <a:pt x="433" y="122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4"/>
                    <a:pt x="435" y="114"/>
                    <a:pt x="435" y="114"/>
                  </a:cubicBezTo>
                  <a:cubicBezTo>
                    <a:pt x="426" y="114"/>
                    <a:pt x="426" y="114"/>
                    <a:pt x="426" y="114"/>
                  </a:cubicBezTo>
                  <a:cubicBezTo>
                    <a:pt x="426" y="109"/>
                    <a:pt x="426" y="109"/>
                    <a:pt x="426" y="109"/>
                  </a:cubicBezTo>
                  <a:cubicBezTo>
                    <a:pt x="409" y="109"/>
                    <a:pt x="409" y="109"/>
                    <a:pt x="409" y="109"/>
                  </a:cubicBezTo>
                  <a:cubicBezTo>
                    <a:pt x="409" y="116"/>
                    <a:pt x="409" y="116"/>
                    <a:pt x="409" y="116"/>
                  </a:cubicBezTo>
                  <a:cubicBezTo>
                    <a:pt x="401" y="116"/>
                    <a:pt x="401" y="116"/>
                    <a:pt x="401" y="116"/>
                  </a:cubicBezTo>
                  <a:cubicBezTo>
                    <a:pt x="401" y="120"/>
                    <a:pt x="401" y="120"/>
                    <a:pt x="401" y="120"/>
                  </a:cubicBezTo>
                  <a:cubicBezTo>
                    <a:pt x="398" y="120"/>
                    <a:pt x="398" y="120"/>
                    <a:pt x="398" y="120"/>
                  </a:cubicBezTo>
                  <a:cubicBezTo>
                    <a:pt x="398" y="118"/>
                    <a:pt x="398" y="118"/>
                    <a:pt x="398" y="118"/>
                  </a:cubicBezTo>
                  <a:cubicBezTo>
                    <a:pt x="394" y="118"/>
                    <a:pt x="394" y="118"/>
                    <a:pt x="394" y="118"/>
                  </a:cubicBezTo>
                  <a:cubicBezTo>
                    <a:pt x="394" y="104"/>
                    <a:pt x="394" y="104"/>
                    <a:pt x="394" y="104"/>
                  </a:cubicBezTo>
                  <a:cubicBezTo>
                    <a:pt x="396" y="104"/>
                    <a:pt x="396" y="104"/>
                    <a:pt x="396" y="104"/>
                  </a:cubicBezTo>
                  <a:cubicBezTo>
                    <a:pt x="396" y="98"/>
                    <a:pt x="396" y="98"/>
                    <a:pt x="396" y="98"/>
                  </a:cubicBezTo>
                  <a:cubicBezTo>
                    <a:pt x="394" y="98"/>
                    <a:pt x="394" y="98"/>
                    <a:pt x="394" y="98"/>
                  </a:cubicBezTo>
                  <a:cubicBezTo>
                    <a:pt x="392" y="88"/>
                    <a:pt x="392" y="88"/>
                    <a:pt x="392" y="88"/>
                  </a:cubicBezTo>
                  <a:cubicBezTo>
                    <a:pt x="391" y="98"/>
                    <a:pt x="391" y="98"/>
                    <a:pt x="391" y="98"/>
                  </a:cubicBezTo>
                  <a:cubicBezTo>
                    <a:pt x="389" y="98"/>
                    <a:pt x="389" y="98"/>
                    <a:pt x="389" y="98"/>
                  </a:cubicBezTo>
                  <a:cubicBezTo>
                    <a:pt x="388" y="94"/>
                    <a:pt x="388" y="94"/>
                    <a:pt x="388" y="94"/>
                  </a:cubicBezTo>
                  <a:cubicBezTo>
                    <a:pt x="387" y="90"/>
                    <a:pt x="387" y="90"/>
                    <a:pt x="387" y="90"/>
                  </a:cubicBezTo>
                  <a:cubicBezTo>
                    <a:pt x="383" y="86"/>
                    <a:pt x="383" y="86"/>
                    <a:pt x="383" y="86"/>
                  </a:cubicBezTo>
                  <a:cubicBezTo>
                    <a:pt x="379" y="82"/>
                    <a:pt x="379" y="82"/>
                    <a:pt x="379" y="82"/>
                  </a:cubicBezTo>
                  <a:cubicBezTo>
                    <a:pt x="374" y="78"/>
                    <a:pt x="374" y="78"/>
                    <a:pt x="374" y="78"/>
                  </a:cubicBezTo>
                  <a:cubicBezTo>
                    <a:pt x="372" y="75"/>
                    <a:pt x="372" y="75"/>
                    <a:pt x="372" y="75"/>
                  </a:cubicBezTo>
                  <a:cubicBezTo>
                    <a:pt x="370" y="68"/>
                    <a:pt x="370" y="68"/>
                    <a:pt x="370" y="68"/>
                  </a:cubicBezTo>
                  <a:cubicBezTo>
                    <a:pt x="368" y="75"/>
                    <a:pt x="368" y="75"/>
                    <a:pt x="368" y="75"/>
                  </a:cubicBezTo>
                  <a:cubicBezTo>
                    <a:pt x="365" y="79"/>
                    <a:pt x="365" y="79"/>
                    <a:pt x="365" y="79"/>
                  </a:cubicBezTo>
                  <a:cubicBezTo>
                    <a:pt x="359" y="83"/>
                    <a:pt x="359" y="83"/>
                    <a:pt x="359" y="83"/>
                  </a:cubicBezTo>
                  <a:cubicBezTo>
                    <a:pt x="354" y="86"/>
                    <a:pt x="354" y="86"/>
                    <a:pt x="354" y="86"/>
                  </a:cubicBezTo>
                  <a:cubicBezTo>
                    <a:pt x="352" y="90"/>
                    <a:pt x="352" y="90"/>
                    <a:pt x="352" y="90"/>
                  </a:cubicBezTo>
                  <a:cubicBezTo>
                    <a:pt x="350" y="94"/>
                    <a:pt x="350" y="94"/>
                    <a:pt x="350" y="94"/>
                  </a:cubicBezTo>
                  <a:cubicBezTo>
                    <a:pt x="349" y="97"/>
                    <a:pt x="349" y="97"/>
                    <a:pt x="349" y="97"/>
                  </a:cubicBezTo>
                  <a:cubicBezTo>
                    <a:pt x="348" y="98"/>
                    <a:pt x="348" y="98"/>
                    <a:pt x="348" y="98"/>
                  </a:cubicBezTo>
                  <a:cubicBezTo>
                    <a:pt x="346" y="88"/>
                    <a:pt x="346" y="88"/>
                    <a:pt x="346" y="88"/>
                  </a:cubicBezTo>
                  <a:cubicBezTo>
                    <a:pt x="344" y="98"/>
                    <a:pt x="344" y="98"/>
                    <a:pt x="344" y="98"/>
                  </a:cubicBezTo>
                  <a:cubicBezTo>
                    <a:pt x="342" y="97"/>
                    <a:pt x="342" y="97"/>
                    <a:pt x="342" y="97"/>
                  </a:cubicBezTo>
                  <a:cubicBezTo>
                    <a:pt x="342" y="103"/>
                    <a:pt x="342" y="103"/>
                    <a:pt x="342" y="103"/>
                  </a:cubicBezTo>
                  <a:cubicBezTo>
                    <a:pt x="344" y="103"/>
                    <a:pt x="344" y="103"/>
                    <a:pt x="344" y="103"/>
                  </a:cubicBezTo>
                  <a:cubicBezTo>
                    <a:pt x="344" y="120"/>
                    <a:pt x="344" y="120"/>
                    <a:pt x="344" y="120"/>
                  </a:cubicBezTo>
                  <a:cubicBezTo>
                    <a:pt x="334" y="120"/>
                    <a:pt x="334" y="120"/>
                    <a:pt x="334" y="120"/>
                  </a:cubicBezTo>
                  <a:cubicBezTo>
                    <a:pt x="334" y="123"/>
                    <a:pt x="334" y="123"/>
                    <a:pt x="334" y="123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8" y="155"/>
                    <a:pt x="318" y="155"/>
                    <a:pt x="318" y="155"/>
                  </a:cubicBezTo>
                  <a:cubicBezTo>
                    <a:pt x="301" y="155"/>
                    <a:pt x="301" y="155"/>
                    <a:pt x="301" y="155"/>
                  </a:cubicBezTo>
                  <a:cubicBezTo>
                    <a:pt x="301" y="177"/>
                    <a:pt x="301" y="177"/>
                    <a:pt x="301" y="177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9" y="176"/>
                    <a:pt x="299" y="176"/>
                    <a:pt x="299" y="176"/>
                  </a:cubicBezTo>
                  <a:cubicBezTo>
                    <a:pt x="297" y="176"/>
                    <a:pt x="297" y="176"/>
                    <a:pt x="297" y="176"/>
                  </a:cubicBezTo>
                  <a:cubicBezTo>
                    <a:pt x="297" y="172"/>
                    <a:pt x="297" y="172"/>
                    <a:pt x="297" y="172"/>
                  </a:cubicBezTo>
                  <a:cubicBezTo>
                    <a:pt x="294" y="172"/>
                    <a:pt x="294" y="172"/>
                    <a:pt x="294" y="172"/>
                  </a:cubicBezTo>
                  <a:cubicBezTo>
                    <a:pt x="294" y="179"/>
                    <a:pt x="294" y="179"/>
                    <a:pt x="294" y="179"/>
                  </a:cubicBezTo>
                  <a:cubicBezTo>
                    <a:pt x="290" y="179"/>
                    <a:pt x="290" y="179"/>
                    <a:pt x="290" y="179"/>
                  </a:cubicBezTo>
                  <a:cubicBezTo>
                    <a:pt x="290" y="164"/>
                    <a:pt x="290" y="164"/>
                    <a:pt x="290" y="164"/>
                  </a:cubicBezTo>
                  <a:cubicBezTo>
                    <a:pt x="279" y="150"/>
                    <a:pt x="279" y="150"/>
                    <a:pt x="279" y="150"/>
                  </a:cubicBezTo>
                  <a:cubicBezTo>
                    <a:pt x="275" y="150"/>
                    <a:pt x="275" y="150"/>
                    <a:pt x="275" y="150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4"/>
                    <a:pt x="269" y="144"/>
                    <a:pt x="269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8" y="151"/>
                    <a:pt x="258" y="151"/>
                    <a:pt x="258" y="151"/>
                  </a:cubicBezTo>
                  <a:cubicBezTo>
                    <a:pt x="254" y="151"/>
                    <a:pt x="254" y="151"/>
                    <a:pt x="254" y="151"/>
                  </a:cubicBezTo>
                  <a:cubicBezTo>
                    <a:pt x="254" y="140"/>
                    <a:pt x="254" y="140"/>
                    <a:pt x="254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8" y="138"/>
                    <a:pt x="258" y="138"/>
                    <a:pt x="258" y="138"/>
                  </a:cubicBezTo>
                  <a:cubicBezTo>
                    <a:pt x="247" y="129"/>
                    <a:pt x="247" y="129"/>
                    <a:pt x="247" y="129"/>
                  </a:cubicBezTo>
                  <a:cubicBezTo>
                    <a:pt x="247" y="125"/>
                    <a:pt x="247" y="125"/>
                    <a:pt x="247" y="125"/>
                  </a:cubicBezTo>
                  <a:cubicBezTo>
                    <a:pt x="251" y="125"/>
                    <a:pt x="251" y="125"/>
                    <a:pt x="251" y="125"/>
                  </a:cubicBezTo>
                  <a:cubicBezTo>
                    <a:pt x="251" y="122"/>
                    <a:pt x="251" y="122"/>
                    <a:pt x="251" y="122"/>
                  </a:cubicBezTo>
                  <a:cubicBezTo>
                    <a:pt x="247" y="122"/>
                    <a:pt x="247" y="122"/>
                    <a:pt x="247" y="122"/>
                  </a:cubicBezTo>
                  <a:cubicBezTo>
                    <a:pt x="247" y="118"/>
                    <a:pt x="247" y="118"/>
                    <a:pt x="247" y="118"/>
                  </a:cubicBezTo>
                  <a:cubicBezTo>
                    <a:pt x="251" y="118"/>
                    <a:pt x="251" y="118"/>
                    <a:pt x="251" y="118"/>
                  </a:cubicBezTo>
                  <a:cubicBezTo>
                    <a:pt x="251" y="114"/>
                    <a:pt x="251" y="114"/>
                    <a:pt x="251" y="114"/>
                  </a:cubicBezTo>
                  <a:cubicBezTo>
                    <a:pt x="247" y="114"/>
                    <a:pt x="247" y="114"/>
                    <a:pt x="247" y="114"/>
                  </a:cubicBezTo>
                  <a:cubicBezTo>
                    <a:pt x="247" y="110"/>
                    <a:pt x="247" y="110"/>
                    <a:pt x="247" y="110"/>
                  </a:cubicBezTo>
                  <a:cubicBezTo>
                    <a:pt x="251" y="110"/>
                    <a:pt x="251" y="110"/>
                    <a:pt x="251" y="110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47" y="107"/>
                    <a:pt x="247" y="107"/>
                    <a:pt x="247" y="107"/>
                  </a:cubicBezTo>
                  <a:cubicBezTo>
                    <a:pt x="247" y="103"/>
                    <a:pt x="247" y="103"/>
                    <a:pt x="247" y="103"/>
                  </a:cubicBezTo>
                  <a:cubicBezTo>
                    <a:pt x="251" y="103"/>
                    <a:pt x="251" y="103"/>
                    <a:pt x="251" y="103"/>
                  </a:cubicBezTo>
                  <a:cubicBezTo>
                    <a:pt x="251" y="99"/>
                    <a:pt x="251" y="99"/>
                    <a:pt x="251" y="99"/>
                  </a:cubicBezTo>
                  <a:cubicBezTo>
                    <a:pt x="247" y="99"/>
                    <a:pt x="247" y="99"/>
                    <a:pt x="247" y="99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51" y="96"/>
                    <a:pt x="251" y="96"/>
                    <a:pt x="251" y="96"/>
                  </a:cubicBezTo>
                  <a:cubicBezTo>
                    <a:pt x="251" y="92"/>
                    <a:pt x="251" y="92"/>
                    <a:pt x="251" y="92"/>
                  </a:cubicBezTo>
                  <a:cubicBezTo>
                    <a:pt x="247" y="92"/>
                    <a:pt x="247" y="92"/>
                    <a:pt x="247" y="92"/>
                  </a:cubicBezTo>
                  <a:cubicBezTo>
                    <a:pt x="247" y="88"/>
                    <a:pt x="247" y="88"/>
                    <a:pt x="247" y="88"/>
                  </a:cubicBezTo>
                  <a:cubicBezTo>
                    <a:pt x="251" y="88"/>
                    <a:pt x="251" y="88"/>
                    <a:pt x="251" y="88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47" y="81"/>
                    <a:pt x="247" y="81"/>
                    <a:pt x="247" y="81"/>
                  </a:cubicBezTo>
                  <a:cubicBezTo>
                    <a:pt x="251" y="81"/>
                    <a:pt x="251" y="81"/>
                    <a:pt x="251" y="81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47" y="77"/>
                    <a:pt x="247" y="77"/>
                    <a:pt x="247" y="77"/>
                  </a:cubicBezTo>
                  <a:cubicBezTo>
                    <a:pt x="247" y="73"/>
                    <a:pt x="247" y="73"/>
                    <a:pt x="247" y="73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51" y="70"/>
                    <a:pt x="251" y="70"/>
                    <a:pt x="251" y="70"/>
                  </a:cubicBezTo>
                  <a:cubicBezTo>
                    <a:pt x="247" y="70"/>
                    <a:pt x="247" y="70"/>
                    <a:pt x="247" y="70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51" y="66"/>
                    <a:pt x="251" y="66"/>
                    <a:pt x="251" y="66"/>
                  </a:cubicBezTo>
                  <a:cubicBezTo>
                    <a:pt x="251" y="62"/>
                    <a:pt x="251" y="62"/>
                    <a:pt x="251" y="62"/>
                  </a:cubicBezTo>
                  <a:cubicBezTo>
                    <a:pt x="247" y="62"/>
                    <a:pt x="247" y="62"/>
                    <a:pt x="247" y="62"/>
                  </a:cubicBezTo>
                  <a:cubicBezTo>
                    <a:pt x="247" y="58"/>
                    <a:pt x="247" y="58"/>
                    <a:pt x="247" y="58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1" y="55"/>
                    <a:pt x="251" y="55"/>
                    <a:pt x="251" y="55"/>
                  </a:cubicBezTo>
                  <a:cubicBezTo>
                    <a:pt x="247" y="55"/>
                    <a:pt x="247" y="55"/>
                    <a:pt x="247" y="55"/>
                  </a:cubicBezTo>
                  <a:cubicBezTo>
                    <a:pt x="247" y="51"/>
                    <a:pt x="247" y="51"/>
                    <a:pt x="247" y="51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51" y="47"/>
                    <a:pt x="251" y="47"/>
                    <a:pt x="251" y="47"/>
                  </a:cubicBezTo>
                  <a:cubicBezTo>
                    <a:pt x="247" y="47"/>
                    <a:pt x="247" y="47"/>
                    <a:pt x="247" y="47"/>
                  </a:cubicBezTo>
                  <a:cubicBezTo>
                    <a:pt x="247" y="43"/>
                    <a:pt x="247" y="43"/>
                    <a:pt x="247" y="43"/>
                  </a:cubicBezTo>
                  <a:cubicBezTo>
                    <a:pt x="251" y="43"/>
                    <a:pt x="251" y="43"/>
                    <a:pt x="251" y="43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45" y="14"/>
                    <a:pt x="245" y="14"/>
                    <a:pt x="245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30"/>
                    <a:pt x="178" y="30"/>
                    <a:pt x="178" y="30"/>
                  </a:cubicBezTo>
                  <a:cubicBezTo>
                    <a:pt x="182" y="36"/>
                    <a:pt x="182" y="36"/>
                    <a:pt x="182" y="36"/>
                  </a:cubicBezTo>
                  <a:cubicBezTo>
                    <a:pt x="178" y="36"/>
                    <a:pt x="178" y="36"/>
                    <a:pt x="178" y="36"/>
                  </a:cubicBezTo>
                  <a:cubicBezTo>
                    <a:pt x="178" y="40"/>
                    <a:pt x="178" y="40"/>
                    <a:pt x="178" y="40"/>
                  </a:cubicBezTo>
                  <a:cubicBezTo>
                    <a:pt x="182" y="40"/>
                    <a:pt x="182" y="40"/>
                    <a:pt x="182" y="40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78" y="43"/>
                    <a:pt x="178" y="43"/>
                    <a:pt x="178" y="43"/>
                  </a:cubicBezTo>
                  <a:cubicBezTo>
                    <a:pt x="178" y="47"/>
                    <a:pt x="178" y="47"/>
                    <a:pt x="178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78" y="51"/>
                    <a:pt x="178" y="51"/>
                    <a:pt x="178" y="51"/>
                  </a:cubicBezTo>
                  <a:cubicBezTo>
                    <a:pt x="178" y="55"/>
                    <a:pt x="178" y="55"/>
                    <a:pt x="178" y="55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82" y="58"/>
                    <a:pt x="182" y="58"/>
                    <a:pt x="182" y="58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82" y="62"/>
                    <a:pt x="182" y="62"/>
                    <a:pt x="182" y="62"/>
                  </a:cubicBezTo>
                  <a:cubicBezTo>
                    <a:pt x="182" y="66"/>
                    <a:pt x="182" y="66"/>
                    <a:pt x="182" y="66"/>
                  </a:cubicBezTo>
                  <a:cubicBezTo>
                    <a:pt x="178" y="66"/>
                    <a:pt x="178" y="66"/>
                    <a:pt x="178" y="66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82" y="70"/>
                    <a:pt x="182" y="70"/>
                    <a:pt x="182" y="70"/>
                  </a:cubicBezTo>
                  <a:cubicBezTo>
                    <a:pt x="182" y="73"/>
                    <a:pt x="182" y="73"/>
                    <a:pt x="182" y="73"/>
                  </a:cubicBezTo>
                  <a:cubicBezTo>
                    <a:pt x="178" y="73"/>
                    <a:pt x="178" y="73"/>
                    <a:pt x="178" y="73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82" y="77"/>
                    <a:pt x="182" y="77"/>
                    <a:pt x="182" y="77"/>
                  </a:cubicBezTo>
                  <a:cubicBezTo>
                    <a:pt x="182" y="81"/>
                    <a:pt x="182" y="81"/>
                    <a:pt x="182" y="81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82" y="84"/>
                    <a:pt x="182" y="84"/>
                    <a:pt x="182" y="84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78" y="99"/>
                    <a:pt x="178" y="99"/>
                    <a:pt x="178" y="99"/>
                  </a:cubicBezTo>
                  <a:cubicBezTo>
                    <a:pt x="182" y="99"/>
                    <a:pt x="182" y="99"/>
                    <a:pt x="182" y="99"/>
                  </a:cubicBezTo>
                  <a:cubicBezTo>
                    <a:pt x="182" y="103"/>
                    <a:pt x="182" y="103"/>
                    <a:pt x="182" y="103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8" y="107"/>
                    <a:pt x="178" y="107"/>
                    <a:pt x="178" y="107"/>
                  </a:cubicBezTo>
                  <a:cubicBezTo>
                    <a:pt x="182" y="107"/>
                    <a:pt x="182" y="107"/>
                    <a:pt x="182" y="107"/>
                  </a:cubicBezTo>
                  <a:cubicBezTo>
                    <a:pt x="182" y="110"/>
                    <a:pt x="182" y="110"/>
                    <a:pt x="182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14"/>
                    <a:pt x="178" y="114"/>
                    <a:pt x="178" y="114"/>
                  </a:cubicBezTo>
                  <a:cubicBezTo>
                    <a:pt x="182" y="114"/>
                    <a:pt x="182" y="114"/>
                    <a:pt x="182" y="114"/>
                  </a:cubicBezTo>
                  <a:cubicBezTo>
                    <a:pt x="182" y="118"/>
                    <a:pt x="182" y="118"/>
                    <a:pt x="182" y="118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8" y="122"/>
                    <a:pt x="178" y="122"/>
                    <a:pt x="178" y="122"/>
                  </a:cubicBezTo>
                  <a:cubicBezTo>
                    <a:pt x="182" y="122"/>
                    <a:pt x="182" y="122"/>
                    <a:pt x="182" y="122"/>
                  </a:cubicBezTo>
                  <a:cubicBezTo>
                    <a:pt x="182" y="125"/>
                    <a:pt x="182" y="125"/>
                    <a:pt x="182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8" y="129"/>
                    <a:pt x="178" y="129"/>
                    <a:pt x="178" y="129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14"/>
                    <a:pt x="173" y="114"/>
                    <a:pt x="173" y="114"/>
                  </a:cubicBezTo>
                  <a:cubicBezTo>
                    <a:pt x="165" y="110"/>
                    <a:pt x="165" y="110"/>
                    <a:pt x="165" y="110"/>
                  </a:cubicBezTo>
                  <a:cubicBezTo>
                    <a:pt x="165" y="101"/>
                    <a:pt x="165" y="101"/>
                    <a:pt x="165" y="101"/>
                  </a:cubicBezTo>
                  <a:cubicBezTo>
                    <a:pt x="145" y="101"/>
                    <a:pt x="145" y="101"/>
                    <a:pt x="145" y="101"/>
                  </a:cubicBezTo>
                  <a:cubicBezTo>
                    <a:pt x="145" y="105"/>
                    <a:pt x="145" y="105"/>
                    <a:pt x="145" y="105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10"/>
                    <a:pt x="135" y="110"/>
                    <a:pt x="135" y="110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100" y="157"/>
                    <a:pt x="100" y="157"/>
                    <a:pt x="100" y="157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89" y="128"/>
                    <a:pt x="89" y="128"/>
                    <a:pt x="89" y="128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79" y="135"/>
                    <a:pt x="79" y="135"/>
                    <a:pt x="79" y="135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4" y="145"/>
                    <a:pt x="44" y="145"/>
                    <a:pt x="44" y="145"/>
                  </a:cubicBezTo>
                  <a:cubicBezTo>
                    <a:pt x="29" y="142"/>
                    <a:pt x="29" y="142"/>
                    <a:pt x="29" y="142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94"/>
                    <a:pt x="19" y="94"/>
                    <a:pt x="19" y="94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6" y="129"/>
                    <a:pt x="6" y="129"/>
                    <a:pt x="6" y="129"/>
                  </a:cubicBezTo>
                  <a:cubicBezTo>
                    <a:pt x="3" y="142"/>
                    <a:pt x="3" y="142"/>
                    <a:pt x="3" y="14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459" y="182"/>
                    <a:pt x="1459" y="182"/>
                    <a:pt x="1459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77A2299-A716-4FB9-9A31-37B04883059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184751" y="5737141"/>
              <a:ext cx="2958970" cy="886329"/>
            </a:xfrm>
            <a:custGeom>
              <a:avLst/>
              <a:gdLst>
                <a:gd name="T0" fmla="*/ 59 w 1460"/>
                <a:gd name="T1" fmla="*/ 347 h 410"/>
                <a:gd name="T2" fmla="*/ 82 w 1460"/>
                <a:gd name="T3" fmla="*/ 338 h 410"/>
                <a:gd name="T4" fmla="*/ 130 w 1460"/>
                <a:gd name="T5" fmla="*/ 350 h 410"/>
                <a:gd name="T6" fmla="*/ 162 w 1460"/>
                <a:gd name="T7" fmla="*/ 358 h 410"/>
                <a:gd name="T8" fmla="*/ 225 w 1460"/>
                <a:gd name="T9" fmla="*/ 295 h 410"/>
                <a:gd name="T10" fmla="*/ 257 w 1460"/>
                <a:gd name="T11" fmla="*/ 273 h 410"/>
                <a:gd name="T12" fmla="*/ 309 w 1460"/>
                <a:gd name="T13" fmla="*/ 361 h 410"/>
                <a:gd name="T14" fmla="*/ 343 w 1460"/>
                <a:gd name="T15" fmla="*/ 340 h 410"/>
                <a:gd name="T16" fmla="*/ 388 w 1460"/>
                <a:gd name="T17" fmla="*/ 187 h 410"/>
                <a:gd name="T18" fmla="*/ 391 w 1460"/>
                <a:gd name="T19" fmla="*/ 144 h 410"/>
                <a:gd name="T20" fmla="*/ 395 w 1460"/>
                <a:gd name="T21" fmla="*/ 46 h 410"/>
                <a:gd name="T22" fmla="*/ 397 w 1460"/>
                <a:gd name="T23" fmla="*/ 46 h 410"/>
                <a:gd name="T24" fmla="*/ 401 w 1460"/>
                <a:gd name="T25" fmla="*/ 144 h 410"/>
                <a:gd name="T26" fmla="*/ 404 w 1460"/>
                <a:gd name="T27" fmla="*/ 187 h 410"/>
                <a:gd name="T28" fmla="*/ 439 w 1460"/>
                <a:gd name="T29" fmla="*/ 369 h 410"/>
                <a:gd name="T30" fmla="*/ 458 w 1460"/>
                <a:gd name="T31" fmla="*/ 387 h 410"/>
                <a:gd name="T32" fmla="*/ 479 w 1460"/>
                <a:gd name="T33" fmla="*/ 373 h 410"/>
                <a:gd name="T34" fmla="*/ 544 w 1460"/>
                <a:gd name="T35" fmla="*/ 377 h 410"/>
                <a:gd name="T36" fmla="*/ 562 w 1460"/>
                <a:gd name="T37" fmla="*/ 390 h 410"/>
                <a:gd name="T38" fmla="*/ 588 w 1460"/>
                <a:gd name="T39" fmla="*/ 379 h 410"/>
                <a:gd name="T40" fmla="*/ 602 w 1460"/>
                <a:gd name="T41" fmla="*/ 377 h 410"/>
                <a:gd name="T42" fmla="*/ 617 w 1460"/>
                <a:gd name="T43" fmla="*/ 382 h 410"/>
                <a:gd name="T44" fmla="*/ 625 w 1460"/>
                <a:gd name="T45" fmla="*/ 373 h 410"/>
                <a:gd name="T46" fmla="*/ 683 w 1460"/>
                <a:gd name="T47" fmla="*/ 364 h 410"/>
                <a:gd name="T48" fmla="*/ 702 w 1460"/>
                <a:gd name="T49" fmla="*/ 364 h 410"/>
                <a:gd name="T50" fmla="*/ 744 w 1460"/>
                <a:gd name="T51" fmla="*/ 300 h 410"/>
                <a:gd name="T52" fmla="*/ 758 w 1460"/>
                <a:gd name="T53" fmla="*/ 302 h 410"/>
                <a:gd name="T54" fmla="*/ 778 w 1460"/>
                <a:gd name="T55" fmla="*/ 313 h 410"/>
                <a:gd name="T56" fmla="*/ 801 w 1460"/>
                <a:gd name="T57" fmla="*/ 324 h 410"/>
                <a:gd name="T58" fmla="*/ 832 w 1460"/>
                <a:gd name="T59" fmla="*/ 306 h 410"/>
                <a:gd name="T60" fmla="*/ 843 w 1460"/>
                <a:gd name="T61" fmla="*/ 355 h 410"/>
                <a:gd name="T62" fmla="*/ 869 w 1460"/>
                <a:gd name="T63" fmla="*/ 314 h 410"/>
                <a:gd name="T64" fmla="*/ 881 w 1460"/>
                <a:gd name="T65" fmla="*/ 272 h 410"/>
                <a:gd name="T66" fmla="*/ 893 w 1460"/>
                <a:gd name="T67" fmla="*/ 251 h 410"/>
                <a:gd name="T68" fmla="*/ 930 w 1460"/>
                <a:gd name="T69" fmla="*/ 231 h 410"/>
                <a:gd name="T70" fmla="*/ 947 w 1460"/>
                <a:gd name="T71" fmla="*/ 227 h 410"/>
                <a:gd name="T72" fmla="*/ 968 w 1460"/>
                <a:gd name="T73" fmla="*/ 261 h 410"/>
                <a:gd name="T74" fmla="*/ 994 w 1460"/>
                <a:gd name="T75" fmla="*/ 315 h 410"/>
                <a:gd name="T76" fmla="*/ 1035 w 1460"/>
                <a:gd name="T77" fmla="*/ 327 h 410"/>
                <a:gd name="T78" fmla="*/ 1044 w 1460"/>
                <a:gd name="T79" fmla="*/ 322 h 410"/>
                <a:gd name="T80" fmla="*/ 1069 w 1460"/>
                <a:gd name="T81" fmla="*/ 305 h 410"/>
                <a:gd name="T82" fmla="*/ 1084 w 1460"/>
                <a:gd name="T83" fmla="*/ 257 h 410"/>
                <a:gd name="T84" fmla="*/ 1129 w 1460"/>
                <a:gd name="T85" fmla="*/ 280 h 410"/>
                <a:gd name="T86" fmla="*/ 1142 w 1460"/>
                <a:gd name="T87" fmla="*/ 329 h 410"/>
                <a:gd name="T88" fmla="*/ 1161 w 1460"/>
                <a:gd name="T89" fmla="*/ 340 h 410"/>
                <a:gd name="T90" fmla="*/ 1187 w 1460"/>
                <a:gd name="T91" fmla="*/ 340 h 410"/>
                <a:gd name="T92" fmla="*/ 1209 w 1460"/>
                <a:gd name="T93" fmla="*/ 336 h 410"/>
                <a:gd name="T94" fmla="*/ 1231 w 1460"/>
                <a:gd name="T95" fmla="*/ 322 h 410"/>
                <a:gd name="T96" fmla="*/ 1257 w 1460"/>
                <a:gd name="T97" fmla="*/ 318 h 410"/>
                <a:gd name="T98" fmla="*/ 1294 w 1460"/>
                <a:gd name="T99" fmla="*/ 344 h 410"/>
                <a:gd name="T100" fmla="*/ 1330 w 1460"/>
                <a:gd name="T101" fmla="*/ 327 h 410"/>
                <a:gd name="T102" fmla="*/ 1351 w 1460"/>
                <a:gd name="T103" fmla="*/ 165 h 410"/>
                <a:gd name="T104" fmla="*/ 1401 w 1460"/>
                <a:gd name="T105" fmla="*/ 152 h 410"/>
                <a:gd name="T106" fmla="*/ 1426 w 1460"/>
                <a:gd name="T107" fmla="*/ 281 h 410"/>
                <a:gd name="T108" fmla="*/ 1460 w 1460"/>
                <a:gd name="T109" fmla="*/ 41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60" h="410">
                  <a:moveTo>
                    <a:pt x="0" y="410"/>
                  </a:moveTo>
                  <a:cubicBezTo>
                    <a:pt x="0" y="321"/>
                    <a:pt x="0" y="321"/>
                    <a:pt x="0" y="321"/>
                  </a:cubicBezTo>
                  <a:cubicBezTo>
                    <a:pt x="8" y="321"/>
                    <a:pt x="16" y="321"/>
                    <a:pt x="24" y="321"/>
                  </a:cubicBezTo>
                  <a:cubicBezTo>
                    <a:pt x="24" y="326"/>
                    <a:pt x="24" y="330"/>
                    <a:pt x="24" y="335"/>
                  </a:cubicBezTo>
                  <a:cubicBezTo>
                    <a:pt x="30" y="335"/>
                    <a:pt x="37" y="335"/>
                    <a:pt x="43" y="335"/>
                  </a:cubicBezTo>
                  <a:cubicBezTo>
                    <a:pt x="43" y="339"/>
                    <a:pt x="43" y="343"/>
                    <a:pt x="43" y="347"/>
                  </a:cubicBezTo>
                  <a:cubicBezTo>
                    <a:pt x="48" y="347"/>
                    <a:pt x="54" y="347"/>
                    <a:pt x="59" y="347"/>
                  </a:cubicBezTo>
                  <a:cubicBezTo>
                    <a:pt x="59" y="339"/>
                    <a:pt x="59" y="331"/>
                    <a:pt x="59" y="324"/>
                  </a:cubicBezTo>
                  <a:cubicBezTo>
                    <a:pt x="62" y="324"/>
                    <a:pt x="64" y="324"/>
                    <a:pt x="67" y="324"/>
                  </a:cubicBezTo>
                  <a:cubicBezTo>
                    <a:pt x="67" y="323"/>
                    <a:pt x="67" y="322"/>
                    <a:pt x="67" y="321"/>
                  </a:cubicBezTo>
                  <a:cubicBezTo>
                    <a:pt x="69" y="321"/>
                    <a:pt x="71" y="321"/>
                    <a:pt x="73" y="321"/>
                  </a:cubicBezTo>
                  <a:cubicBezTo>
                    <a:pt x="73" y="322"/>
                    <a:pt x="73" y="323"/>
                    <a:pt x="73" y="324"/>
                  </a:cubicBezTo>
                  <a:cubicBezTo>
                    <a:pt x="76" y="324"/>
                    <a:pt x="79" y="324"/>
                    <a:pt x="82" y="324"/>
                  </a:cubicBezTo>
                  <a:cubicBezTo>
                    <a:pt x="82" y="329"/>
                    <a:pt x="82" y="333"/>
                    <a:pt x="82" y="338"/>
                  </a:cubicBezTo>
                  <a:cubicBezTo>
                    <a:pt x="91" y="338"/>
                    <a:pt x="101" y="338"/>
                    <a:pt x="110" y="338"/>
                  </a:cubicBezTo>
                  <a:cubicBezTo>
                    <a:pt x="110" y="340"/>
                    <a:pt x="110" y="342"/>
                    <a:pt x="110" y="344"/>
                  </a:cubicBezTo>
                  <a:cubicBezTo>
                    <a:pt x="111" y="344"/>
                    <a:pt x="113" y="344"/>
                    <a:pt x="114" y="344"/>
                  </a:cubicBezTo>
                  <a:cubicBezTo>
                    <a:pt x="114" y="347"/>
                    <a:pt x="114" y="349"/>
                    <a:pt x="114" y="352"/>
                  </a:cubicBezTo>
                  <a:cubicBezTo>
                    <a:pt x="117" y="352"/>
                    <a:pt x="121" y="352"/>
                    <a:pt x="124" y="352"/>
                  </a:cubicBezTo>
                  <a:cubicBezTo>
                    <a:pt x="124" y="351"/>
                    <a:pt x="124" y="350"/>
                    <a:pt x="124" y="350"/>
                  </a:cubicBezTo>
                  <a:cubicBezTo>
                    <a:pt x="126" y="350"/>
                    <a:pt x="128" y="350"/>
                    <a:pt x="130" y="350"/>
                  </a:cubicBezTo>
                  <a:cubicBezTo>
                    <a:pt x="130" y="350"/>
                    <a:pt x="130" y="351"/>
                    <a:pt x="130" y="352"/>
                  </a:cubicBezTo>
                  <a:cubicBezTo>
                    <a:pt x="134" y="352"/>
                    <a:pt x="139" y="352"/>
                    <a:pt x="144" y="352"/>
                  </a:cubicBezTo>
                  <a:cubicBezTo>
                    <a:pt x="144" y="354"/>
                    <a:pt x="144" y="356"/>
                    <a:pt x="144" y="358"/>
                  </a:cubicBezTo>
                  <a:cubicBezTo>
                    <a:pt x="148" y="358"/>
                    <a:pt x="152" y="358"/>
                    <a:pt x="156" y="358"/>
                  </a:cubicBezTo>
                  <a:cubicBezTo>
                    <a:pt x="156" y="357"/>
                    <a:pt x="156" y="357"/>
                    <a:pt x="156" y="356"/>
                  </a:cubicBezTo>
                  <a:cubicBezTo>
                    <a:pt x="158" y="356"/>
                    <a:pt x="160" y="356"/>
                    <a:pt x="162" y="356"/>
                  </a:cubicBezTo>
                  <a:cubicBezTo>
                    <a:pt x="162" y="357"/>
                    <a:pt x="162" y="357"/>
                    <a:pt x="162" y="358"/>
                  </a:cubicBezTo>
                  <a:cubicBezTo>
                    <a:pt x="166" y="358"/>
                    <a:pt x="170" y="358"/>
                    <a:pt x="173" y="358"/>
                  </a:cubicBezTo>
                  <a:cubicBezTo>
                    <a:pt x="173" y="240"/>
                    <a:pt x="173" y="240"/>
                    <a:pt x="173" y="240"/>
                  </a:cubicBezTo>
                  <a:cubicBezTo>
                    <a:pt x="186" y="240"/>
                    <a:pt x="186" y="240"/>
                    <a:pt x="186" y="240"/>
                  </a:cubicBezTo>
                  <a:cubicBezTo>
                    <a:pt x="186" y="236"/>
                    <a:pt x="186" y="236"/>
                    <a:pt x="186" y="236"/>
                  </a:cubicBezTo>
                  <a:cubicBezTo>
                    <a:pt x="214" y="241"/>
                    <a:pt x="214" y="241"/>
                    <a:pt x="214" y="241"/>
                  </a:cubicBezTo>
                  <a:cubicBezTo>
                    <a:pt x="214" y="259"/>
                    <a:pt x="214" y="277"/>
                    <a:pt x="214" y="295"/>
                  </a:cubicBezTo>
                  <a:cubicBezTo>
                    <a:pt x="218" y="295"/>
                    <a:pt x="222" y="295"/>
                    <a:pt x="225" y="295"/>
                  </a:cubicBezTo>
                  <a:cubicBezTo>
                    <a:pt x="226" y="295"/>
                    <a:pt x="226" y="294"/>
                    <a:pt x="227" y="293"/>
                  </a:cubicBezTo>
                  <a:cubicBezTo>
                    <a:pt x="228" y="293"/>
                    <a:pt x="230" y="293"/>
                    <a:pt x="231" y="293"/>
                  </a:cubicBezTo>
                  <a:cubicBezTo>
                    <a:pt x="232" y="294"/>
                    <a:pt x="232" y="295"/>
                    <a:pt x="233" y="295"/>
                  </a:cubicBezTo>
                  <a:cubicBezTo>
                    <a:pt x="237" y="295"/>
                    <a:pt x="242" y="295"/>
                    <a:pt x="246" y="295"/>
                  </a:cubicBezTo>
                  <a:cubicBezTo>
                    <a:pt x="246" y="306"/>
                    <a:pt x="246" y="316"/>
                    <a:pt x="246" y="326"/>
                  </a:cubicBezTo>
                  <a:cubicBezTo>
                    <a:pt x="250" y="326"/>
                    <a:pt x="253" y="326"/>
                    <a:pt x="257" y="326"/>
                  </a:cubicBezTo>
                  <a:cubicBezTo>
                    <a:pt x="257" y="309"/>
                    <a:pt x="257" y="291"/>
                    <a:pt x="257" y="273"/>
                  </a:cubicBezTo>
                  <a:cubicBezTo>
                    <a:pt x="259" y="273"/>
                    <a:pt x="261" y="273"/>
                    <a:pt x="262" y="273"/>
                  </a:cubicBezTo>
                  <a:cubicBezTo>
                    <a:pt x="262" y="272"/>
                    <a:pt x="262" y="270"/>
                    <a:pt x="262" y="269"/>
                  </a:cubicBezTo>
                  <a:cubicBezTo>
                    <a:pt x="274" y="269"/>
                    <a:pt x="286" y="269"/>
                    <a:pt x="298" y="269"/>
                  </a:cubicBezTo>
                  <a:cubicBezTo>
                    <a:pt x="299" y="270"/>
                    <a:pt x="300" y="271"/>
                    <a:pt x="301" y="272"/>
                  </a:cubicBezTo>
                  <a:cubicBezTo>
                    <a:pt x="301" y="300"/>
                    <a:pt x="301" y="327"/>
                    <a:pt x="301" y="355"/>
                  </a:cubicBezTo>
                  <a:cubicBezTo>
                    <a:pt x="303" y="355"/>
                    <a:pt x="306" y="355"/>
                    <a:pt x="309" y="355"/>
                  </a:cubicBezTo>
                  <a:cubicBezTo>
                    <a:pt x="309" y="357"/>
                    <a:pt x="309" y="359"/>
                    <a:pt x="309" y="361"/>
                  </a:cubicBezTo>
                  <a:cubicBezTo>
                    <a:pt x="311" y="361"/>
                    <a:pt x="314" y="361"/>
                    <a:pt x="316" y="361"/>
                  </a:cubicBezTo>
                  <a:cubicBezTo>
                    <a:pt x="316" y="354"/>
                    <a:pt x="316" y="347"/>
                    <a:pt x="316" y="340"/>
                  </a:cubicBezTo>
                  <a:cubicBezTo>
                    <a:pt x="319" y="340"/>
                    <a:pt x="323" y="340"/>
                    <a:pt x="326" y="340"/>
                  </a:cubicBezTo>
                  <a:cubicBezTo>
                    <a:pt x="326" y="339"/>
                    <a:pt x="326" y="338"/>
                    <a:pt x="326" y="337"/>
                  </a:cubicBezTo>
                  <a:cubicBezTo>
                    <a:pt x="330" y="337"/>
                    <a:pt x="333" y="337"/>
                    <a:pt x="337" y="337"/>
                  </a:cubicBezTo>
                  <a:cubicBezTo>
                    <a:pt x="337" y="338"/>
                    <a:pt x="337" y="339"/>
                    <a:pt x="337" y="340"/>
                  </a:cubicBezTo>
                  <a:cubicBezTo>
                    <a:pt x="339" y="340"/>
                    <a:pt x="341" y="340"/>
                    <a:pt x="343" y="340"/>
                  </a:cubicBezTo>
                  <a:cubicBezTo>
                    <a:pt x="344" y="338"/>
                    <a:pt x="344" y="337"/>
                    <a:pt x="344" y="336"/>
                  </a:cubicBezTo>
                  <a:cubicBezTo>
                    <a:pt x="345" y="336"/>
                    <a:pt x="346" y="336"/>
                    <a:pt x="347" y="336"/>
                  </a:cubicBezTo>
                  <a:cubicBezTo>
                    <a:pt x="347" y="337"/>
                    <a:pt x="348" y="338"/>
                    <a:pt x="348" y="339"/>
                  </a:cubicBezTo>
                  <a:cubicBezTo>
                    <a:pt x="349" y="339"/>
                    <a:pt x="350" y="339"/>
                    <a:pt x="352" y="339"/>
                  </a:cubicBezTo>
                  <a:cubicBezTo>
                    <a:pt x="352" y="328"/>
                    <a:pt x="352" y="316"/>
                    <a:pt x="352" y="304"/>
                  </a:cubicBezTo>
                  <a:cubicBezTo>
                    <a:pt x="362" y="304"/>
                    <a:pt x="373" y="304"/>
                    <a:pt x="384" y="304"/>
                  </a:cubicBezTo>
                  <a:cubicBezTo>
                    <a:pt x="385" y="265"/>
                    <a:pt x="387" y="226"/>
                    <a:pt x="388" y="187"/>
                  </a:cubicBezTo>
                  <a:cubicBezTo>
                    <a:pt x="384" y="186"/>
                    <a:pt x="372" y="182"/>
                    <a:pt x="382" y="177"/>
                  </a:cubicBezTo>
                  <a:cubicBezTo>
                    <a:pt x="381" y="176"/>
                    <a:pt x="380" y="175"/>
                    <a:pt x="379" y="175"/>
                  </a:cubicBezTo>
                  <a:cubicBezTo>
                    <a:pt x="379" y="168"/>
                    <a:pt x="379" y="168"/>
                    <a:pt x="383" y="164"/>
                  </a:cubicBezTo>
                  <a:cubicBezTo>
                    <a:pt x="383" y="162"/>
                    <a:pt x="383" y="159"/>
                    <a:pt x="383" y="156"/>
                  </a:cubicBezTo>
                  <a:cubicBezTo>
                    <a:pt x="385" y="156"/>
                    <a:pt x="388" y="156"/>
                    <a:pt x="390" y="156"/>
                  </a:cubicBezTo>
                  <a:cubicBezTo>
                    <a:pt x="390" y="152"/>
                    <a:pt x="390" y="149"/>
                    <a:pt x="390" y="146"/>
                  </a:cubicBezTo>
                  <a:cubicBezTo>
                    <a:pt x="390" y="145"/>
                    <a:pt x="391" y="145"/>
                    <a:pt x="391" y="144"/>
                  </a:cubicBezTo>
                  <a:cubicBezTo>
                    <a:pt x="391" y="132"/>
                    <a:pt x="391" y="120"/>
                    <a:pt x="391" y="108"/>
                  </a:cubicBezTo>
                  <a:cubicBezTo>
                    <a:pt x="391" y="107"/>
                    <a:pt x="390" y="106"/>
                    <a:pt x="390" y="105"/>
                  </a:cubicBezTo>
                  <a:cubicBezTo>
                    <a:pt x="391" y="104"/>
                    <a:pt x="392" y="103"/>
                    <a:pt x="393" y="102"/>
                  </a:cubicBezTo>
                  <a:cubicBezTo>
                    <a:pt x="393" y="93"/>
                    <a:pt x="393" y="84"/>
                    <a:pt x="393" y="75"/>
                  </a:cubicBezTo>
                  <a:cubicBezTo>
                    <a:pt x="393" y="75"/>
                    <a:pt x="394" y="74"/>
                    <a:pt x="394" y="73"/>
                  </a:cubicBezTo>
                  <a:cubicBezTo>
                    <a:pt x="394" y="65"/>
                    <a:pt x="394" y="56"/>
                    <a:pt x="394" y="47"/>
                  </a:cubicBezTo>
                  <a:cubicBezTo>
                    <a:pt x="394" y="47"/>
                    <a:pt x="395" y="46"/>
                    <a:pt x="395" y="46"/>
                  </a:cubicBezTo>
                  <a:cubicBezTo>
                    <a:pt x="395" y="43"/>
                    <a:pt x="395" y="41"/>
                    <a:pt x="395" y="38"/>
                  </a:cubicBezTo>
                  <a:cubicBezTo>
                    <a:pt x="395" y="38"/>
                    <a:pt x="395" y="37"/>
                    <a:pt x="396" y="37"/>
                  </a:cubicBezTo>
                  <a:cubicBezTo>
                    <a:pt x="396" y="32"/>
                    <a:pt x="396" y="28"/>
                    <a:pt x="396" y="23"/>
                  </a:cubicBezTo>
                  <a:cubicBezTo>
                    <a:pt x="396" y="23"/>
                    <a:pt x="396" y="23"/>
                    <a:pt x="396" y="23"/>
                  </a:cubicBezTo>
                  <a:cubicBezTo>
                    <a:pt x="396" y="28"/>
                    <a:pt x="396" y="32"/>
                    <a:pt x="396" y="37"/>
                  </a:cubicBezTo>
                  <a:cubicBezTo>
                    <a:pt x="397" y="37"/>
                    <a:pt x="397" y="38"/>
                    <a:pt x="397" y="38"/>
                  </a:cubicBezTo>
                  <a:cubicBezTo>
                    <a:pt x="397" y="41"/>
                    <a:pt x="397" y="43"/>
                    <a:pt x="397" y="46"/>
                  </a:cubicBezTo>
                  <a:cubicBezTo>
                    <a:pt x="398" y="46"/>
                    <a:pt x="398" y="47"/>
                    <a:pt x="398" y="47"/>
                  </a:cubicBezTo>
                  <a:cubicBezTo>
                    <a:pt x="398" y="56"/>
                    <a:pt x="398" y="65"/>
                    <a:pt x="398" y="73"/>
                  </a:cubicBezTo>
                  <a:cubicBezTo>
                    <a:pt x="399" y="74"/>
                    <a:pt x="399" y="74"/>
                    <a:pt x="399" y="75"/>
                  </a:cubicBezTo>
                  <a:cubicBezTo>
                    <a:pt x="399" y="84"/>
                    <a:pt x="399" y="93"/>
                    <a:pt x="399" y="102"/>
                  </a:cubicBezTo>
                  <a:cubicBezTo>
                    <a:pt x="400" y="103"/>
                    <a:pt x="401" y="104"/>
                    <a:pt x="402" y="105"/>
                  </a:cubicBezTo>
                  <a:cubicBezTo>
                    <a:pt x="402" y="106"/>
                    <a:pt x="401" y="107"/>
                    <a:pt x="401" y="108"/>
                  </a:cubicBezTo>
                  <a:cubicBezTo>
                    <a:pt x="401" y="120"/>
                    <a:pt x="401" y="132"/>
                    <a:pt x="401" y="144"/>
                  </a:cubicBezTo>
                  <a:cubicBezTo>
                    <a:pt x="401" y="145"/>
                    <a:pt x="402" y="145"/>
                    <a:pt x="402" y="146"/>
                  </a:cubicBezTo>
                  <a:cubicBezTo>
                    <a:pt x="402" y="149"/>
                    <a:pt x="402" y="152"/>
                    <a:pt x="402" y="156"/>
                  </a:cubicBezTo>
                  <a:cubicBezTo>
                    <a:pt x="405" y="156"/>
                    <a:pt x="407" y="156"/>
                    <a:pt x="409" y="156"/>
                  </a:cubicBezTo>
                  <a:cubicBezTo>
                    <a:pt x="409" y="159"/>
                    <a:pt x="409" y="162"/>
                    <a:pt x="409" y="164"/>
                  </a:cubicBezTo>
                  <a:cubicBezTo>
                    <a:pt x="414" y="168"/>
                    <a:pt x="413" y="169"/>
                    <a:pt x="413" y="175"/>
                  </a:cubicBezTo>
                  <a:cubicBezTo>
                    <a:pt x="412" y="175"/>
                    <a:pt x="411" y="176"/>
                    <a:pt x="410" y="177"/>
                  </a:cubicBezTo>
                  <a:cubicBezTo>
                    <a:pt x="421" y="181"/>
                    <a:pt x="409" y="187"/>
                    <a:pt x="404" y="187"/>
                  </a:cubicBezTo>
                  <a:cubicBezTo>
                    <a:pt x="407" y="254"/>
                    <a:pt x="409" y="320"/>
                    <a:pt x="412" y="387"/>
                  </a:cubicBezTo>
                  <a:cubicBezTo>
                    <a:pt x="414" y="387"/>
                    <a:pt x="415" y="387"/>
                    <a:pt x="417" y="387"/>
                  </a:cubicBezTo>
                  <a:cubicBezTo>
                    <a:pt x="417" y="383"/>
                    <a:pt x="417" y="379"/>
                    <a:pt x="417" y="375"/>
                  </a:cubicBezTo>
                  <a:cubicBezTo>
                    <a:pt x="423" y="375"/>
                    <a:pt x="430" y="375"/>
                    <a:pt x="436" y="375"/>
                  </a:cubicBezTo>
                  <a:cubicBezTo>
                    <a:pt x="436" y="380"/>
                    <a:pt x="436" y="384"/>
                    <a:pt x="436" y="389"/>
                  </a:cubicBezTo>
                  <a:cubicBezTo>
                    <a:pt x="437" y="389"/>
                    <a:pt x="438" y="389"/>
                    <a:pt x="439" y="389"/>
                  </a:cubicBezTo>
                  <a:cubicBezTo>
                    <a:pt x="439" y="382"/>
                    <a:pt x="439" y="376"/>
                    <a:pt x="439" y="369"/>
                  </a:cubicBezTo>
                  <a:cubicBezTo>
                    <a:pt x="440" y="369"/>
                    <a:pt x="441" y="369"/>
                    <a:pt x="442" y="369"/>
                  </a:cubicBezTo>
                  <a:cubicBezTo>
                    <a:pt x="442" y="376"/>
                    <a:pt x="442" y="382"/>
                    <a:pt x="442" y="388"/>
                  </a:cubicBezTo>
                  <a:cubicBezTo>
                    <a:pt x="443" y="388"/>
                    <a:pt x="444" y="388"/>
                    <a:pt x="445" y="388"/>
                  </a:cubicBezTo>
                  <a:cubicBezTo>
                    <a:pt x="445" y="385"/>
                    <a:pt x="445" y="381"/>
                    <a:pt x="445" y="378"/>
                  </a:cubicBezTo>
                  <a:cubicBezTo>
                    <a:pt x="445" y="378"/>
                    <a:pt x="446" y="378"/>
                    <a:pt x="446" y="378"/>
                  </a:cubicBezTo>
                  <a:cubicBezTo>
                    <a:pt x="446" y="381"/>
                    <a:pt x="446" y="384"/>
                    <a:pt x="446" y="388"/>
                  </a:cubicBezTo>
                  <a:cubicBezTo>
                    <a:pt x="450" y="388"/>
                    <a:pt x="454" y="388"/>
                    <a:pt x="458" y="387"/>
                  </a:cubicBezTo>
                  <a:cubicBezTo>
                    <a:pt x="458" y="384"/>
                    <a:pt x="458" y="380"/>
                    <a:pt x="458" y="376"/>
                  </a:cubicBezTo>
                  <a:cubicBezTo>
                    <a:pt x="460" y="376"/>
                    <a:pt x="463" y="376"/>
                    <a:pt x="465" y="376"/>
                  </a:cubicBezTo>
                  <a:cubicBezTo>
                    <a:pt x="465" y="375"/>
                    <a:pt x="465" y="374"/>
                    <a:pt x="465" y="373"/>
                  </a:cubicBezTo>
                  <a:cubicBezTo>
                    <a:pt x="468" y="373"/>
                    <a:pt x="471" y="373"/>
                    <a:pt x="473" y="373"/>
                  </a:cubicBezTo>
                  <a:cubicBezTo>
                    <a:pt x="473" y="374"/>
                    <a:pt x="473" y="374"/>
                    <a:pt x="473" y="375"/>
                  </a:cubicBezTo>
                  <a:cubicBezTo>
                    <a:pt x="475" y="375"/>
                    <a:pt x="477" y="375"/>
                    <a:pt x="479" y="375"/>
                  </a:cubicBezTo>
                  <a:cubicBezTo>
                    <a:pt x="479" y="374"/>
                    <a:pt x="479" y="374"/>
                    <a:pt x="479" y="373"/>
                  </a:cubicBezTo>
                  <a:cubicBezTo>
                    <a:pt x="497" y="373"/>
                    <a:pt x="515" y="373"/>
                    <a:pt x="533" y="373"/>
                  </a:cubicBezTo>
                  <a:cubicBezTo>
                    <a:pt x="533" y="372"/>
                    <a:pt x="533" y="371"/>
                    <a:pt x="533" y="370"/>
                  </a:cubicBezTo>
                  <a:cubicBezTo>
                    <a:pt x="534" y="370"/>
                    <a:pt x="536" y="370"/>
                    <a:pt x="537" y="370"/>
                  </a:cubicBezTo>
                  <a:cubicBezTo>
                    <a:pt x="537" y="371"/>
                    <a:pt x="537" y="372"/>
                    <a:pt x="537" y="373"/>
                  </a:cubicBezTo>
                  <a:cubicBezTo>
                    <a:pt x="538" y="373"/>
                    <a:pt x="540" y="373"/>
                    <a:pt x="541" y="373"/>
                  </a:cubicBezTo>
                  <a:cubicBezTo>
                    <a:pt x="541" y="374"/>
                    <a:pt x="541" y="376"/>
                    <a:pt x="541" y="377"/>
                  </a:cubicBezTo>
                  <a:cubicBezTo>
                    <a:pt x="542" y="377"/>
                    <a:pt x="543" y="377"/>
                    <a:pt x="544" y="377"/>
                  </a:cubicBezTo>
                  <a:cubicBezTo>
                    <a:pt x="544" y="377"/>
                    <a:pt x="544" y="376"/>
                    <a:pt x="544" y="375"/>
                  </a:cubicBezTo>
                  <a:cubicBezTo>
                    <a:pt x="545" y="375"/>
                    <a:pt x="546" y="375"/>
                    <a:pt x="547" y="375"/>
                  </a:cubicBezTo>
                  <a:cubicBezTo>
                    <a:pt x="547" y="376"/>
                    <a:pt x="547" y="377"/>
                    <a:pt x="547" y="377"/>
                  </a:cubicBezTo>
                  <a:cubicBezTo>
                    <a:pt x="550" y="377"/>
                    <a:pt x="553" y="377"/>
                    <a:pt x="556" y="377"/>
                  </a:cubicBezTo>
                  <a:cubicBezTo>
                    <a:pt x="556" y="376"/>
                    <a:pt x="556" y="375"/>
                    <a:pt x="556" y="374"/>
                  </a:cubicBezTo>
                  <a:cubicBezTo>
                    <a:pt x="558" y="374"/>
                    <a:pt x="560" y="374"/>
                    <a:pt x="562" y="374"/>
                  </a:cubicBezTo>
                  <a:cubicBezTo>
                    <a:pt x="562" y="379"/>
                    <a:pt x="562" y="385"/>
                    <a:pt x="562" y="390"/>
                  </a:cubicBezTo>
                  <a:cubicBezTo>
                    <a:pt x="563" y="390"/>
                    <a:pt x="563" y="390"/>
                    <a:pt x="564" y="390"/>
                  </a:cubicBezTo>
                  <a:cubicBezTo>
                    <a:pt x="564" y="389"/>
                    <a:pt x="564" y="387"/>
                    <a:pt x="564" y="386"/>
                  </a:cubicBezTo>
                  <a:cubicBezTo>
                    <a:pt x="565" y="386"/>
                    <a:pt x="567" y="386"/>
                    <a:pt x="568" y="386"/>
                  </a:cubicBezTo>
                  <a:cubicBezTo>
                    <a:pt x="568" y="387"/>
                    <a:pt x="568" y="389"/>
                    <a:pt x="568" y="390"/>
                  </a:cubicBezTo>
                  <a:cubicBezTo>
                    <a:pt x="571" y="390"/>
                    <a:pt x="575" y="390"/>
                    <a:pt x="578" y="390"/>
                  </a:cubicBezTo>
                  <a:cubicBezTo>
                    <a:pt x="578" y="382"/>
                    <a:pt x="578" y="382"/>
                    <a:pt x="578" y="382"/>
                  </a:cubicBezTo>
                  <a:cubicBezTo>
                    <a:pt x="588" y="379"/>
                    <a:pt x="588" y="379"/>
                    <a:pt x="588" y="379"/>
                  </a:cubicBezTo>
                  <a:cubicBezTo>
                    <a:pt x="588" y="374"/>
                    <a:pt x="589" y="368"/>
                    <a:pt x="589" y="362"/>
                  </a:cubicBezTo>
                  <a:cubicBezTo>
                    <a:pt x="590" y="362"/>
                    <a:pt x="591" y="362"/>
                    <a:pt x="592" y="362"/>
                  </a:cubicBezTo>
                  <a:cubicBezTo>
                    <a:pt x="592" y="368"/>
                    <a:pt x="593" y="374"/>
                    <a:pt x="593" y="379"/>
                  </a:cubicBezTo>
                  <a:cubicBezTo>
                    <a:pt x="594" y="379"/>
                    <a:pt x="596" y="379"/>
                    <a:pt x="597" y="379"/>
                  </a:cubicBezTo>
                  <a:cubicBezTo>
                    <a:pt x="597" y="374"/>
                    <a:pt x="597" y="368"/>
                    <a:pt x="598" y="362"/>
                  </a:cubicBezTo>
                  <a:cubicBezTo>
                    <a:pt x="599" y="362"/>
                    <a:pt x="600" y="362"/>
                    <a:pt x="601" y="362"/>
                  </a:cubicBezTo>
                  <a:cubicBezTo>
                    <a:pt x="601" y="367"/>
                    <a:pt x="602" y="372"/>
                    <a:pt x="602" y="377"/>
                  </a:cubicBezTo>
                  <a:cubicBezTo>
                    <a:pt x="603" y="377"/>
                    <a:pt x="604" y="377"/>
                    <a:pt x="606" y="377"/>
                  </a:cubicBezTo>
                  <a:cubicBezTo>
                    <a:pt x="606" y="378"/>
                    <a:pt x="606" y="378"/>
                    <a:pt x="606" y="379"/>
                  </a:cubicBezTo>
                  <a:cubicBezTo>
                    <a:pt x="607" y="379"/>
                    <a:pt x="609" y="379"/>
                    <a:pt x="610" y="379"/>
                  </a:cubicBezTo>
                  <a:cubicBezTo>
                    <a:pt x="610" y="378"/>
                    <a:pt x="610" y="378"/>
                    <a:pt x="610" y="377"/>
                  </a:cubicBezTo>
                  <a:cubicBezTo>
                    <a:pt x="612" y="377"/>
                    <a:pt x="613" y="377"/>
                    <a:pt x="615" y="377"/>
                  </a:cubicBezTo>
                  <a:cubicBezTo>
                    <a:pt x="615" y="379"/>
                    <a:pt x="615" y="380"/>
                    <a:pt x="615" y="381"/>
                  </a:cubicBezTo>
                  <a:cubicBezTo>
                    <a:pt x="616" y="382"/>
                    <a:pt x="617" y="382"/>
                    <a:pt x="617" y="382"/>
                  </a:cubicBezTo>
                  <a:cubicBezTo>
                    <a:pt x="617" y="383"/>
                    <a:pt x="617" y="384"/>
                    <a:pt x="617" y="385"/>
                  </a:cubicBezTo>
                  <a:cubicBezTo>
                    <a:pt x="617" y="385"/>
                    <a:pt x="617" y="385"/>
                    <a:pt x="617" y="385"/>
                  </a:cubicBezTo>
                  <a:cubicBezTo>
                    <a:pt x="617" y="387"/>
                    <a:pt x="617" y="389"/>
                    <a:pt x="617" y="391"/>
                  </a:cubicBezTo>
                  <a:cubicBezTo>
                    <a:pt x="620" y="391"/>
                    <a:pt x="624" y="391"/>
                    <a:pt x="628" y="391"/>
                  </a:cubicBezTo>
                  <a:cubicBezTo>
                    <a:pt x="628" y="386"/>
                    <a:pt x="628" y="381"/>
                    <a:pt x="628" y="375"/>
                  </a:cubicBezTo>
                  <a:cubicBezTo>
                    <a:pt x="627" y="375"/>
                    <a:pt x="626" y="375"/>
                    <a:pt x="625" y="375"/>
                  </a:cubicBezTo>
                  <a:cubicBezTo>
                    <a:pt x="625" y="374"/>
                    <a:pt x="625" y="374"/>
                    <a:pt x="625" y="373"/>
                  </a:cubicBezTo>
                  <a:cubicBezTo>
                    <a:pt x="627" y="373"/>
                    <a:pt x="629" y="373"/>
                    <a:pt x="630" y="373"/>
                  </a:cubicBezTo>
                  <a:cubicBezTo>
                    <a:pt x="630" y="370"/>
                    <a:pt x="630" y="368"/>
                    <a:pt x="630" y="365"/>
                  </a:cubicBezTo>
                  <a:cubicBezTo>
                    <a:pt x="643" y="365"/>
                    <a:pt x="656" y="365"/>
                    <a:pt x="668" y="365"/>
                  </a:cubicBezTo>
                  <a:cubicBezTo>
                    <a:pt x="668" y="368"/>
                    <a:pt x="668" y="370"/>
                    <a:pt x="668" y="373"/>
                  </a:cubicBezTo>
                  <a:cubicBezTo>
                    <a:pt x="672" y="373"/>
                    <a:pt x="676" y="373"/>
                    <a:pt x="679" y="372"/>
                  </a:cubicBezTo>
                  <a:cubicBezTo>
                    <a:pt x="679" y="370"/>
                    <a:pt x="679" y="367"/>
                    <a:pt x="679" y="364"/>
                  </a:cubicBezTo>
                  <a:cubicBezTo>
                    <a:pt x="681" y="364"/>
                    <a:pt x="682" y="364"/>
                    <a:pt x="683" y="364"/>
                  </a:cubicBezTo>
                  <a:cubicBezTo>
                    <a:pt x="683" y="360"/>
                    <a:pt x="683" y="355"/>
                    <a:pt x="683" y="350"/>
                  </a:cubicBezTo>
                  <a:cubicBezTo>
                    <a:pt x="685" y="350"/>
                    <a:pt x="687" y="350"/>
                    <a:pt x="688" y="350"/>
                  </a:cubicBezTo>
                  <a:cubicBezTo>
                    <a:pt x="689" y="350"/>
                    <a:pt x="689" y="349"/>
                    <a:pt x="690" y="349"/>
                  </a:cubicBezTo>
                  <a:cubicBezTo>
                    <a:pt x="691" y="349"/>
                    <a:pt x="693" y="349"/>
                    <a:pt x="695" y="349"/>
                  </a:cubicBezTo>
                  <a:cubicBezTo>
                    <a:pt x="695" y="349"/>
                    <a:pt x="696" y="350"/>
                    <a:pt x="696" y="350"/>
                  </a:cubicBezTo>
                  <a:cubicBezTo>
                    <a:pt x="698" y="350"/>
                    <a:pt x="700" y="350"/>
                    <a:pt x="702" y="350"/>
                  </a:cubicBezTo>
                  <a:cubicBezTo>
                    <a:pt x="702" y="355"/>
                    <a:pt x="702" y="359"/>
                    <a:pt x="702" y="364"/>
                  </a:cubicBezTo>
                  <a:cubicBezTo>
                    <a:pt x="707" y="364"/>
                    <a:pt x="712" y="364"/>
                    <a:pt x="717" y="364"/>
                  </a:cubicBezTo>
                  <a:cubicBezTo>
                    <a:pt x="717" y="362"/>
                    <a:pt x="717" y="360"/>
                    <a:pt x="717" y="358"/>
                  </a:cubicBezTo>
                  <a:cubicBezTo>
                    <a:pt x="718" y="358"/>
                    <a:pt x="718" y="358"/>
                    <a:pt x="719" y="358"/>
                  </a:cubicBezTo>
                  <a:cubicBezTo>
                    <a:pt x="719" y="360"/>
                    <a:pt x="719" y="362"/>
                    <a:pt x="719" y="364"/>
                  </a:cubicBezTo>
                  <a:cubicBezTo>
                    <a:pt x="725" y="364"/>
                    <a:pt x="725" y="364"/>
                    <a:pt x="725" y="364"/>
                  </a:cubicBezTo>
                  <a:cubicBezTo>
                    <a:pt x="725" y="300"/>
                    <a:pt x="725" y="300"/>
                    <a:pt x="725" y="300"/>
                  </a:cubicBezTo>
                  <a:cubicBezTo>
                    <a:pt x="744" y="300"/>
                    <a:pt x="744" y="300"/>
                    <a:pt x="744" y="300"/>
                  </a:cubicBezTo>
                  <a:cubicBezTo>
                    <a:pt x="744" y="295"/>
                    <a:pt x="744" y="295"/>
                    <a:pt x="744" y="295"/>
                  </a:cubicBezTo>
                  <a:cubicBezTo>
                    <a:pt x="747" y="295"/>
                    <a:pt x="747" y="295"/>
                    <a:pt x="747" y="295"/>
                  </a:cubicBezTo>
                  <a:cubicBezTo>
                    <a:pt x="747" y="298"/>
                    <a:pt x="747" y="298"/>
                    <a:pt x="747" y="298"/>
                  </a:cubicBezTo>
                  <a:cubicBezTo>
                    <a:pt x="756" y="298"/>
                    <a:pt x="756" y="298"/>
                    <a:pt x="756" y="298"/>
                  </a:cubicBezTo>
                  <a:cubicBezTo>
                    <a:pt x="756" y="295"/>
                    <a:pt x="756" y="295"/>
                    <a:pt x="756" y="295"/>
                  </a:cubicBezTo>
                  <a:cubicBezTo>
                    <a:pt x="758" y="295"/>
                    <a:pt x="758" y="295"/>
                    <a:pt x="758" y="295"/>
                  </a:cubicBezTo>
                  <a:cubicBezTo>
                    <a:pt x="758" y="302"/>
                    <a:pt x="758" y="302"/>
                    <a:pt x="758" y="302"/>
                  </a:cubicBezTo>
                  <a:cubicBezTo>
                    <a:pt x="761" y="302"/>
                    <a:pt x="761" y="302"/>
                    <a:pt x="761" y="302"/>
                  </a:cubicBezTo>
                  <a:cubicBezTo>
                    <a:pt x="761" y="308"/>
                    <a:pt x="761" y="308"/>
                    <a:pt x="761" y="308"/>
                  </a:cubicBezTo>
                  <a:cubicBezTo>
                    <a:pt x="772" y="308"/>
                    <a:pt x="772" y="308"/>
                    <a:pt x="772" y="308"/>
                  </a:cubicBezTo>
                  <a:cubicBezTo>
                    <a:pt x="772" y="323"/>
                    <a:pt x="772" y="323"/>
                    <a:pt x="772" y="323"/>
                  </a:cubicBezTo>
                  <a:cubicBezTo>
                    <a:pt x="773" y="323"/>
                    <a:pt x="773" y="323"/>
                    <a:pt x="773" y="323"/>
                  </a:cubicBezTo>
                  <a:cubicBezTo>
                    <a:pt x="773" y="313"/>
                    <a:pt x="773" y="313"/>
                    <a:pt x="773" y="313"/>
                  </a:cubicBezTo>
                  <a:cubicBezTo>
                    <a:pt x="778" y="313"/>
                    <a:pt x="778" y="313"/>
                    <a:pt x="778" y="313"/>
                  </a:cubicBezTo>
                  <a:cubicBezTo>
                    <a:pt x="778" y="330"/>
                    <a:pt x="778" y="330"/>
                    <a:pt x="778" y="330"/>
                  </a:cubicBezTo>
                  <a:cubicBezTo>
                    <a:pt x="793" y="330"/>
                    <a:pt x="793" y="330"/>
                    <a:pt x="793" y="330"/>
                  </a:cubicBezTo>
                  <a:cubicBezTo>
                    <a:pt x="793" y="324"/>
                    <a:pt x="793" y="324"/>
                    <a:pt x="793" y="324"/>
                  </a:cubicBezTo>
                  <a:cubicBezTo>
                    <a:pt x="799" y="324"/>
                    <a:pt x="799" y="324"/>
                    <a:pt x="799" y="324"/>
                  </a:cubicBezTo>
                  <a:cubicBezTo>
                    <a:pt x="799" y="332"/>
                    <a:pt x="799" y="332"/>
                    <a:pt x="799" y="332"/>
                  </a:cubicBezTo>
                  <a:cubicBezTo>
                    <a:pt x="801" y="332"/>
                    <a:pt x="801" y="332"/>
                    <a:pt x="801" y="332"/>
                  </a:cubicBezTo>
                  <a:cubicBezTo>
                    <a:pt x="801" y="324"/>
                    <a:pt x="801" y="324"/>
                    <a:pt x="801" y="324"/>
                  </a:cubicBezTo>
                  <a:cubicBezTo>
                    <a:pt x="808" y="324"/>
                    <a:pt x="808" y="324"/>
                    <a:pt x="808" y="324"/>
                  </a:cubicBezTo>
                  <a:cubicBezTo>
                    <a:pt x="808" y="306"/>
                    <a:pt x="808" y="306"/>
                    <a:pt x="808" y="306"/>
                  </a:cubicBezTo>
                  <a:cubicBezTo>
                    <a:pt x="812" y="306"/>
                    <a:pt x="812" y="306"/>
                    <a:pt x="812" y="306"/>
                  </a:cubicBezTo>
                  <a:cubicBezTo>
                    <a:pt x="817" y="286"/>
                    <a:pt x="817" y="286"/>
                    <a:pt x="817" y="286"/>
                  </a:cubicBezTo>
                  <a:cubicBezTo>
                    <a:pt x="822" y="286"/>
                    <a:pt x="822" y="286"/>
                    <a:pt x="822" y="286"/>
                  </a:cubicBezTo>
                  <a:cubicBezTo>
                    <a:pt x="828" y="306"/>
                    <a:pt x="828" y="306"/>
                    <a:pt x="828" y="306"/>
                  </a:cubicBezTo>
                  <a:cubicBezTo>
                    <a:pt x="832" y="306"/>
                    <a:pt x="832" y="306"/>
                    <a:pt x="832" y="306"/>
                  </a:cubicBezTo>
                  <a:cubicBezTo>
                    <a:pt x="832" y="336"/>
                    <a:pt x="832" y="336"/>
                    <a:pt x="832" y="336"/>
                  </a:cubicBezTo>
                  <a:cubicBezTo>
                    <a:pt x="835" y="336"/>
                    <a:pt x="835" y="336"/>
                    <a:pt x="835" y="336"/>
                  </a:cubicBezTo>
                  <a:cubicBezTo>
                    <a:pt x="835" y="357"/>
                    <a:pt x="835" y="357"/>
                    <a:pt x="835" y="357"/>
                  </a:cubicBezTo>
                  <a:cubicBezTo>
                    <a:pt x="837" y="357"/>
                    <a:pt x="837" y="357"/>
                    <a:pt x="837" y="357"/>
                  </a:cubicBezTo>
                  <a:cubicBezTo>
                    <a:pt x="837" y="350"/>
                    <a:pt x="837" y="350"/>
                    <a:pt x="837" y="350"/>
                  </a:cubicBezTo>
                  <a:cubicBezTo>
                    <a:pt x="840" y="355"/>
                    <a:pt x="840" y="355"/>
                    <a:pt x="840" y="355"/>
                  </a:cubicBezTo>
                  <a:cubicBezTo>
                    <a:pt x="843" y="355"/>
                    <a:pt x="843" y="355"/>
                    <a:pt x="843" y="355"/>
                  </a:cubicBezTo>
                  <a:cubicBezTo>
                    <a:pt x="843" y="315"/>
                    <a:pt x="843" y="315"/>
                    <a:pt x="843" y="315"/>
                  </a:cubicBezTo>
                  <a:cubicBezTo>
                    <a:pt x="857" y="315"/>
                    <a:pt x="857" y="315"/>
                    <a:pt x="857" y="315"/>
                  </a:cubicBezTo>
                  <a:cubicBezTo>
                    <a:pt x="863" y="322"/>
                    <a:pt x="863" y="322"/>
                    <a:pt x="863" y="322"/>
                  </a:cubicBezTo>
                  <a:cubicBezTo>
                    <a:pt x="863" y="315"/>
                    <a:pt x="863" y="315"/>
                    <a:pt x="863" y="315"/>
                  </a:cubicBezTo>
                  <a:cubicBezTo>
                    <a:pt x="864" y="315"/>
                    <a:pt x="864" y="315"/>
                    <a:pt x="864" y="315"/>
                  </a:cubicBezTo>
                  <a:cubicBezTo>
                    <a:pt x="864" y="314"/>
                    <a:pt x="864" y="314"/>
                    <a:pt x="864" y="314"/>
                  </a:cubicBezTo>
                  <a:cubicBezTo>
                    <a:pt x="869" y="314"/>
                    <a:pt x="869" y="314"/>
                    <a:pt x="869" y="314"/>
                  </a:cubicBezTo>
                  <a:cubicBezTo>
                    <a:pt x="869" y="303"/>
                    <a:pt x="869" y="303"/>
                    <a:pt x="869" y="303"/>
                  </a:cubicBezTo>
                  <a:cubicBezTo>
                    <a:pt x="872" y="303"/>
                    <a:pt x="872" y="303"/>
                    <a:pt x="872" y="303"/>
                  </a:cubicBezTo>
                  <a:cubicBezTo>
                    <a:pt x="872" y="297"/>
                    <a:pt x="872" y="297"/>
                    <a:pt x="872" y="297"/>
                  </a:cubicBezTo>
                  <a:cubicBezTo>
                    <a:pt x="873" y="297"/>
                    <a:pt x="873" y="297"/>
                    <a:pt x="873" y="297"/>
                  </a:cubicBezTo>
                  <a:cubicBezTo>
                    <a:pt x="873" y="286"/>
                    <a:pt x="873" y="286"/>
                    <a:pt x="873" y="286"/>
                  </a:cubicBezTo>
                  <a:cubicBezTo>
                    <a:pt x="881" y="286"/>
                    <a:pt x="881" y="286"/>
                    <a:pt x="881" y="286"/>
                  </a:cubicBezTo>
                  <a:cubicBezTo>
                    <a:pt x="881" y="272"/>
                    <a:pt x="881" y="272"/>
                    <a:pt x="881" y="272"/>
                  </a:cubicBezTo>
                  <a:cubicBezTo>
                    <a:pt x="885" y="272"/>
                    <a:pt x="885" y="272"/>
                    <a:pt x="885" y="272"/>
                  </a:cubicBezTo>
                  <a:cubicBezTo>
                    <a:pt x="885" y="269"/>
                    <a:pt x="885" y="269"/>
                    <a:pt x="885" y="269"/>
                  </a:cubicBezTo>
                  <a:cubicBezTo>
                    <a:pt x="888" y="269"/>
                    <a:pt x="888" y="269"/>
                    <a:pt x="888" y="269"/>
                  </a:cubicBezTo>
                  <a:cubicBezTo>
                    <a:pt x="888" y="255"/>
                    <a:pt x="888" y="255"/>
                    <a:pt x="888" y="255"/>
                  </a:cubicBezTo>
                  <a:cubicBezTo>
                    <a:pt x="890" y="255"/>
                    <a:pt x="890" y="255"/>
                    <a:pt x="890" y="255"/>
                  </a:cubicBezTo>
                  <a:cubicBezTo>
                    <a:pt x="890" y="251"/>
                    <a:pt x="890" y="251"/>
                    <a:pt x="890" y="251"/>
                  </a:cubicBezTo>
                  <a:cubicBezTo>
                    <a:pt x="893" y="251"/>
                    <a:pt x="893" y="251"/>
                    <a:pt x="893" y="251"/>
                  </a:cubicBezTo>
                  <a:cubicBezTo>
                    <a:pt x="893" y="237"/>
                    <a:pt x="893" y="237"/>
                    <a:pt x="893" y="237"/>
                  </a:cubicBezTo>
                  <a:cubicBezTo>
                    <a:pt x="906" y="237"/>
                    <a:pt x="906" y="237"/>
                    <a:pt x="906" y="237"/>
                  </a:cubicBezTo>
                  <a:cubicBezTo>
                    <a:pt x="906" y="231"/>
                    <a:pt x="906" y="231"/>
                    <a:pt x="906" y="231"/>
                  </a:cubicBezTo>
                  <a:cubicBezTo>
                    <a:pt x="921" y="231"/>
                    <a:pt x="921" y="231"/>
                    <a:pt x="921" y="231"/>
                  </a:cubicBezTo>
                  <a:cubicBezTo>
                    <a:pt x="921" y="227"/>
                    <a:pt x="921" y="227"/>
                    <a:pt x="921" y="227"/>
                  </a:cubicBezTo>
                  <a:cubicBezTo>
                    <a:pt x="930" y="227"/>
                    <a:pt x="930" y="227"/>
                    <a:pt x="930" y="227"/>
                  </a:cubicBezTo>
                  <a:cubicBezTo>
                    <a:pt x="930" y="231"/>
                    <a:pt x="930" y="231"/>
                    <a:pt x="930" y="231"/>
                  </a:cubicBezTo>
                  <a:cubicBezTo>
                    <a:pt x="932" y="231"/>
                    <a:pt x="932" y="231"/>
                    <a:pt x="932" y="231"/>
                  </a:cubicBezTo>
                  <a:cubicBezTo>
                    <a:pt x="932" y="229"/>
                    <a:pt x="932" y="229"/>
                    <a:pt x="932" y="229"/>
                  </a:cubicBezTo>
                  <a:cubicBezTo>
                    <a:pt x="937" y="229"/>
                    <a:pt x="937" y="229"/>
                    <a:pt x="937" y="229"/>
                  </a:cubicBezTo>
                  <a:cubicBezTo>
                    <a:pt x="937" y="231"/>
                    <a:pt x="937" y="231"/>
                    <a:pt x="937" y="231"/>
                  </a:cubicBezTo>
                  <a:cubicBezTo>
                    <a:pt x="940" y="231"/>
                    <a:pt x="940" y="231"/>
                    <a:pt x="940" y="231"/>
                  </a:cubicBezTo>
                  <a:cubicBezTo>
                    <a:pt x="940" y="227"/>
                    <a:pt x="940" y="227"/>
                    <a:pt x="940" y="227"/>
                  </a:cubicBezTo>
                  <a:cubicBezTo>
                    <a:pt x="947" y="227"/>
                    <a:pt x="947" y="227"/>
                    <a:pt x="947" y="227"/>
                  </a:cubicBezTo>
                  <a:cubicBezTo>
                    <a:pt x="947" y="231"/>
                    <a:pt x="947" y="231"/>
                    <a:pt x="947" y="231"/>
                  </a:cubicBezTo>
                  <a:cubicBezTo>
                    <a:pt x="958" y="231"/>
                    <a:pt x="958" y="231"/>
                    <a:pt x="958" y="231"/>
                  </a:cubicBezTo>
                  <a:cubicBezTo>
                    <a:pt x="958" y="238"/>
                    <a:pt x="958" y="238"/>
                    <a:pt x="958" y="238"/>
                  </a:cubicBezTo>
                  <a:cubicBezTo>
                    <a:pt x="965" y="238"/>
                    <a:pt x="965" y="238"/>
                    <a:pt x="965" y="238"/>
                  </a:cubicBezTo>
                  <a:cubicBezTo>
                    <a:pt x="965" y="276"/>
                    <a:pt x="965" y="276"/>
                    <a:pt x="965" y="276"/>
                  </a:cubicBezTo>
                  <a:cubicBezTo>
                    <a:pt x="968" y="276"/>
                    <a:pt x="968" y="276"/>
                    <a:pt x="968" y="276"/>
                  </a:cubicBezTo>
                  <a:cubicBezTo>
                    <a:pt x="968" y="261"/>
                    <a:pt x="968" y="261"/>
                    <a:pt x="968" y="261"/>
                  </a:cubicBezTo>
                  <a:cubicBezTo>
                    <a:pt x="987" y="261"/>
                    <a:pt x="987" y="261"/>
                    <a:pt x="987" y="261"/>
                  </a:cubicBezTo>
                  <a:cubicBezTo>
                    <a:pt x="987" y="276"/>
                    <a:pt x="987" y="276"/>
                    <a:pt x="987" y="276"/>
                  </a:cubicBezTo>
                  <a:cubicBezTo>
                    <a:pt x="989" y="276"/>
                    <a:pt x="989" y="276"/>
                    <a:pt x="989" y="276"/>
                  </a:cubicBezTo>
                  <a:cubicBezTo>
                    <a:pt x="989" y="316"/>
                    <a:pt x="989" y="316"/>
                    <a:pt x="989" y="316"/>
                  </a:cubicBezTo>
                  <a:cubicBezTo>
                    <a:pt x="992" y="315"/>
                    <a:pt x="992" y="315"/>
                    <a:pt x="992" y="315"/>
                  </a:cubicBezTo>
                  <a:cubicBezTo>
                    <a:pt x="993" y="283"/>
                    <a:pt x="993" y="283"/>
                    <a:pt x="993" y="283"/>
                  </a:cubicBezTo>
                  <a:cubicBezTo>
                    <a:pt x="994" y="315"/>
                    <a:pt x="994" y="315"/>
                    <a:pt x="994" y="315"/>
                  </a:cubicBezTo>
                  <a:cubicBezTo>
                    <a:pt x="997" y="316"/>
                    <a:pt x="997" y="316"/>
                    <a:pt x="997" y="316"/>
                  </a:cubicBezTo>
                  <a:cubicBezTo>
                    <a:pt x="1000" y="335"/>
                    <a:pt x="1000" y="335"/>
                    <a:pt x="1000" y="335"/>
                  </a:cubicBezTo>
                  <a:cubicBezTo>
                    <a:pt x="1008" y="340"/>
                    <a:pt x="1008" y="340"/>
                    <a:pt x="1008" y="340"/>
                  </a:cubicBezTo>
                  <a:cubicBezTo>
                    <a:pt x="1008" y="332"/>
                    <a:pt x="1008" y="332"/>
                    <a:pt x="1008" y="332"/>
                  </a:cubicBezTo>
                  <a:cubicBezTo>
                    <a:pt x="1011" y="332"/>
                    <a:pt x="1011" y="332"/>
                    <a:pt x="1011" y="332"/>
                  </a:cubicBezTo>
                  <a:cubicBezTo>
                    <a:pt x="1011" y="327"/>
                    <a:pt x="1011" y="327"/>
                    <a:pt x="1011" y="327"/>
                  </a:cubicBezTo>
                  <a:cubicBezTo>
                    <a:pt x="1035" y="327"/>
                    <a:pt x="1035" y="327"/>
                    <a:pt x="1035" y="327"/>
                  </a:cubicBezTo>
                  <a:cubicBezTo>
                    <a:pt x="1035" y="329"/>
                    <a:pt x="1035" y="329"/>
                    <a:pt x="1035" y="329"/>
                  </a:cubicBezTo>
                  <a:cubicBezTo>
                    <a:pt x="1038" y="329"/>
                    <a:pt x="1038" y="329"/>
                    <a:pt x="1038" y="329"/>
                  </a:cubicBezTo>
                  <a:cubicBezTo>
                    <a:pt x="1038" y="323"/>
                    <a:pt x="1038" y="323"/>
                    <a:pt x="1038" y="323"/>
                  </a:cubicBezTo>
                  <a:cubicBezTo>
                    <a:pt x="1042" y="323"/>
                    <a:pt x="1042" y="323"/>
                    <a:pt x="1042" y="323"/>
                  </a:cubicBezTo>
                  <a:cubicBezTo>
                    <a:pt x="1042" y="330"/>
                    <a:pt x="1042" y="330"/>
                    <a:pt x="1042" y="330"/>
                  </a:cubicBezTo>
                  <a:cubicBezTo>
                    <a:pt x="1044" y="330"/>
                    <a:pt x="1044" y="330"/>
                    <a:pt x="1044" y="330"/>
                  </a:cubicBezTo>
                  <a:cubicBezTo>
                    <a:pt x="1044" y="322"/>
                    <a:pt x="1044" y="322"/>
                    <a:pt x="1044" y="322"/>
                  </a:cubicBezTo>
                  <a:cubicBezTo>
                    <a:pt x="1049" y="322"/>
                    <a:pt x="1049" y="322"/>
                    <a:pt x="1049" y="322"/>
                  </a:cubicBezTo>
                  <a:cubicBezTo>
                    <a:pt x="1049" y="318"/>
                    <a:pt x="1049" y="318"/>
                    <a:pt x="1049" y="318"/>
                  </a:cubicBezTo>
                  <a:cubicBezTo>
                    <a:pt x="1058" y="318"/>
                    <a:pt x="1058" y="318"/>
                    <a:pt x="1058" y="318"/>
                  </a:cubicBezTo>
                  <a:cubicBezTo>
                    <a:pt x="1058" y="308"/>
                    <a:pt x="1058" y="308"/>
                    <a:pt x="1058" y="308"/>
                  </a:cubicBezTo>
                  <a:cubicBezTo>
                    <a:pt x="1061" y="307"/>
                    <a:pt x="1061" y="307"/>
                    <a:pt x="1061" y="307"/>
                  </a:cubicBezTo>
                  <a:cubicBezTo>
                    <a:pt x="1061" y="305"/>
                    <a:pt x="1061" y="305"/>
                    <a:pt x="1061" y="305"/>
                  </a:cubicBezTo>
                  <a:cubicBezTo>
                    <a:pt x="1069" y="305"/>
                    <a:pt x="1069" y="305"/>
                    <a:pt x="1069" y="305"/>
                  </a:cubicBezTo>
                  <a:cubicBezTo>
                    <a:pt x="1069" y="299"/>
                    <a:pt x="1069" y="299"/>
                    <a:pt x="1069" y="299"/>
                  </a:cubicBezTo>
                  <a:cubicBezTo>
                    <a:pt x="1073" y="299"/>
                    <a:pt x="1073" y="299"/>
                    <a:pt x="1073" y="299"/>
                  </a:cubicBezTo>
                  <a:cubicBezTo>
                    <a:pt x="1073" y="281"/>
                    <a:pt x="1073" y="281"/>
                    <a:pt x="1073" y="281"/>
                  </a:cubicBezTo>
                  <a:cubicBezTo>
                    <a:pt x="1080" y="281"/>
                    <a:pt x="1080" y="281"/>
                    <a:pt x="1080" y="281"/>
                  </a:cubicBezTo>
                  <a:cubicBezTo>
                    <a:pt x="1080" y="279"/>
                    <a:pt x="1080" y="279"/>
                    <a:pt x="1080" y="279"/>
                  </a:cubicBezTo>
                  <a:cubicBezTo>
                    <a:pt x="1084" y="279"/>
                    <a:pt x="1084" y="279"/>
                    <a:pt x="1084" y="279"/>
                  </a:cubicBezTo>
                  <a:cubicBezTo>
                    <a:pt x="1084" y="257"/>
                    <a:pt x="1084" y="257"/>
                    <a:pt x="1084" y="257"/>
                  </a:cubicBezTo>
                  <a:cubicBezTo>
                    <a:pt x="1093" y="257"/>
                    <a:pt x="1093" y="257"/>
                    <a:pt x="1093" y="257"/>
                  </a:cubicBezTo>
                  <a:cubicBezTo>
                    <a:pt x="1093" y="248"/>
                    <a:pt x="1093" y="248"/>
                    <a:pt x="1093" y="248"/>
                  </a:cubicBezTo>
                  <a:cubicBezTo>
                    <a:pt x="1110" y="248"/>
                    <a:pt x="1110" y="248"/>
                    <a:pt x="1110" y="248"/>
                  </a:cubicBezTo>
                  <a:cubicBezTo>
                    <a:pt x="1110" y="258"/>
                    <a:pt x="1110" y="258"/>
                    <a:pt x="1110" y="258"/>
                  </a:cubicBezTo>
                  <a:cubicBezTo>
                    <a:pt x="1123" y="258"/>
                    <a:pt x="1123" y="258"/>
                    <a:pt x="1123" y="258"/>
                  </a:cubicBezTo>
                  <a:cubicBezTo>
                    <a:pt x="1123" y="280"/>
                    <a:pt x="1123" y="280"/>
                    <a:pt x="1123" y="280"/>
                  </a:cubicBezTo>
                  <a:cubicBezTo>
                    <a:pt x="1129" y="280"/>
                    <a:pt x="1129" y="280"/>
                    <a:pt x="1129" y="280"/>
                  </a:cubicBezTo>
                  <a:cubicBezTo>
                    <a:pt x="1129" y="329"/>
                    <a:pt x="1129" y="329"/>
                    <a:pt x="1129" y="329"/>
                  </a:cubicBezTo>
                  <a:cubicBezTo>
                    <a:pt x="1132" y="329"/>
                    <a:pt x="1132" y="329"/>
                    <a:pt x="1132" y="329"/>
                  </a:cubicBezTo>
                  <a:cubicBezTo>
                    <a:pt x="1136" y="316"/>
                    <a:pt x="1136" y="316"/>
                    <a:pt x="1136" y="316"/>
                  </a:cubicBezTo>
                  <a:cubicBezTo>
                    <a:pt x="1139" y="322"/>
                    <a:pt x="1139" y="322"/>
                    <a:pt x="1139" y="322"/>
                  </a:cubicBezTo>
                  <a:cubicBezTo>
                    <a:pt x="1138" y="322"/>
                    <a:pt x="1138" y="322"/>
                    <a:pt x="1138" y="322"/>
                  </a:cubicBezTo>
                  <a:cubicBezTo>
                    <a:pt x="1138" y="329"/>
                    <a:pt x="1138" y="329"/>
                    <a:pt x="1138" y="329"/>
                  </a:cubicBezTo>
                  <a:cubicBezTo>
                    <a:pt x="1142" y="329"/>
                    <a:pt x="1142" y="329"/>
                    <a:pt x="1142" y="329"/>
                  </a:cubicBezTo>
                  <a:cubicBezTo>
                    <a:pt x="1142" y="344"/>
                    <a:pt x="1142" y="344"/>
                    <a:pt x="1142" y="344"/>
                  </a:cubicBezTo>
                  <a:cubicBezTo>
                    <a:pt x="1146" y="344"/>
                    <a:pt x="1146" y="344"/>
                    <a:pt x="1146" y="344"/>
                  </a:cubicBezTo>
                  <a:cubicBezTo>
                    <a:pt x="1146" y="355"/>
                    <a:pt x="1146" y="355"/>
                    <a:pt x="1146" y="355"/>
                  </a:cubicBezTo>
                  <a:cubicBezTo>
                    <a:pt x="1153" y="355"/>
                    <a:pt x="1153" y="355"/>
                    <a:pt x="1153" y="355"/>
                  </a:cubicBezTo>
                  <a:cubicBezTo>
                    <a:pt x="1153" y="351"/>
                    <a:pt x="1153" y="351"/>
                    <a:pt x="1153" y="351"/>
                  </a:cubicBezTo>
                  <a:cubicBezTo>
                    <a:pt x="1161" y="351"/>
                    <a:pt x="1161" y="351"/>
                    <a:pt x="1161" y="351"/>
                  </a:cubicBezTo>
                  <a:cubicBezTo>
                    <a:pt x="1161" y="340"/>
                    <a:pt x="1161" y="340"/>
                    <a:pt x="1161" y="340"/>
                  </a:cubicBezTo>
                  <a:cubicBezTo>
                    <a:pt x="1180" y="340"/>
                    <a:pt x="1180" y="340"/>
                    <a:pt x="1180" y="340"/>
                  </a:cubicBezTo>
                  <a:cubicBezTo>
                    <a:pt x="1180" y="343"/>
                    <a:pt x="1180" y="343"/>
                    <a:pt x="1180" y="343"/>
                  </a:cubicBezTo>
                  <a:cubicBezTo>
                    <a:pt x="1182" y="343"/>
                    <a:pt x="1182" y="343"/>
                    <a:pt x="1182" y="343"/>
                  </a:cubicBezTo>
                  <a:cubicBezTo>
                    <a:pt x="1182" y="344"/>
                    <a:pt x="1182" y="344"/>
                    <a:pt x="1182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0"/>
                    <a:pt x="1183" y="340"/>
                    <a:pt x="1183" y="340"/>
                  </a:cubicBezTo>
                  <a:cubicBezTo>
                    <a:pt x="1187" y="340"/>
                    <a:pt x="1187" y="340"/>
                    <a:pt x="1187" y="340"/>
                  </a:cubicBezTo>
                  <a:cubicBezTo>
                    <a:pt x="1187" y="348"/>
                    <a:pt x="1187" y="348"/>
                    <a:pt x="1187" y="348"/>
                  </a:cubicBezTo>
                  <a:cubicBezTo>
                    <a:pt x="1190" y="348"/>
                    <a:pt x="1190" y="348"/>
                    <a:pt x="1190" y="348"/>
                  </a:cubicBezTo>
                  <a:cubicBezTo>
                    <a:pt x="1190" y="344"/>
                    <a:pt x="1190" y="344"/>
                    <a:pt x="1190" y="344"/>
                  </a:cubicBezTo>
                  <a:cubicBezTo>
                    <a:pt x="1194" y="344"/>
                    <a:pt x="1194" y="344"/>
                    <a:pt x="1194" y="344"/>
                  </a:cubicBezTo>
                  <a:cubicBezTo>
                    <a:pt x="1194" y="333"/>
                    <a:pt x="1194" y="333"/>
                    <a:pt x="1194" y="333"/>
                  </a:cubicBezTo>
                  <a:cubicBezTo>
                    <a:pt x="1209" y="333"/>
                    <a:pt x="1209" y="333"/>
                    <a:pt x="1209" y="333"/>
                  </a:cubicBezTo>
                  <a:cubicBezTo>
                    <a:pt x="1209" y="336"/>
                    <a:pt x="1209" y="336"/>
                    <a:pt x="1209" y="336"/>
                  </a:cubicBezTo>
                  <a:cubicBezTo>
                    <a:pt x="1212" y="336"/>
                    <a:pt x="1212" y="336"/>
                    <a:pt x="1212" y="336"/>
                  </a:cubicBezTo>
                  <a:cubicBezTo>
                    <a:pt x="1212" y="330"/>
                    <a:pt x="1212" y="330"/>
                    <a:pt x="1212" y="330"/>
                  </a:cubicBezTo>
                  <a:cubicBezTo>
                    <a:pt x="1220" y="330"/>
                    <a:pt x="1220" y="330"/>
                    <a:pt x="1220" y="330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7" y="318"/>
                    <a:pt x="1227" y="318"/>
                    <a:pt x="1227" y="318"/>
                  </a:cubicBezTo>
                  <a:cubicBezTo>
                    <a:pt x="1227" y="322"/>
                    <a:pt x="1227" y="322"/>
                    <a:pt x="1227" y="322"/>
                  </a:cubicBezTo>
                  <a:cubicBezTo>
                    <a:pt x="1231" y="322"/>
                    <a:pt x="1231" y="322"/>
                    <a:pt x="1231" y="322"/>
                  </a:cubicBezTo>
                  <a:cubicBezTo>
                    <a:pt x="1231" y="311"/>
                    <a:pt x="1231" y="311"/>
                    <a:pt x="1231" y="311"/>
                  </a:cubicBezTo>
                  <a:cubicBezTo>
                    <a:pt x="1238" y="311"/>
                    <a:pt x="1238" y="311"/>
                    <a:pt x="1238" y="311"/>
                  </a:cubicBezTo>
                  <a:cubicBezTo>
                    <a:pt x="1238" y="318"/>
                    <a:pt x="1238" y="318"/>
                    <a:pt x="1238" y="318"/>
                  </a:cubicBezTo>
                  <a:cubicBezTo>
                    <a:pt x="1249" y="318"/>
                    <a:pt x="1249" y="318"/>
                    <a:pt x="1249" y="318"/>
                  </a:cubicBezTo>
                  <a:cubicBezTo>
                    <a:pt x="1249" y="314"/>
                    <a:pt x="1249" y="314"/>
                    <a:pt x="1249" y="314"/>
                  </a:cubicBezTo>
                  <a:cubicBezTo>
                    <a:pt x="1257" y="314"/>
                    <a:pt x="1257" y="314"/>
                    <a:pt x="1257" y="314"/>
                  </a:cubicBezTo>
                  <a:cubicBezTo>
                    <a:pt x="1257" y="318"/>
                    <a:pt x="1257" y="318"/>
                    <a:pt x="1257" y="318"/>
                  </a:cubicBezTo>
                  <a:cubicBezTo>
                    <a:pt x="1260" y="318"/>
                    <a:pt x="1260" y="318"/>
                    <a:pt x="1260" y="318"/>
                  </a:cubicBezTo>
                  <a:cubicBezTo>
                    <a:pt x="1260" y="325"/>
                    <a:pt x="1260" y="325"/>
                    <a:pt x="1260" y="325"/>
                  </a:cubicBezTo>
                  <a:cubicBezTo>
                    <a:pt x="1264" y="325"/>
                    <a:pt x="1264" y="325"/>
                    <a:pt x="1264" y="325"/>
                  </a:cubicBezTo>
                  <a:cubicBezTo>
                    <a:pt x="1264" y="330"/>
                    <a:pt x="1264" y="330"/>
                    <a:pt x="1264" y="330"/>
                  </a:cubicBezTo>
                  <a:cubicBezTo>
                    <a:pt x="1286" y="330"/>
                    <a:pt x="1286" y="330"/>
                    <a:pt x="1286" y="330"/>
                  </a:cubicBezTo>
                  <a:cubicBezTo>
                    <a:pt x="1286" y="344"/>
                    <a:pt x="1286" y="344"/>
                    <a:pt x="1286" y="344"/>
                  </a:cubicBezTo>
                  <a:cubicBezTo>
                    <a:pt x="1294" y="344"/>
                    <a:pt x="1294" y="344"/>
                    <a:pt x="1294" y="344"/>
                  </a:cubicBezTo>
                  <a:cubicBezTo>
                    <a:pt x="1294" y="340"/>
                    <a:pt x="1294" y="340"/>
                    <a:pt x="1294" y="340"/>
                  </a:cubicBezTo>
                  <a:cubicBezTo>
                    <a:pt x="1316" y="340"/>
                    <a:pt x="1316" y="340"/>
                    <a:pt x="1316" y="340"/>
                  </a:cubicBezTo>
                  <a:cubicBezTo>
                    <a:pt x="1316" y="335"/>
                    <a:pt x="1316" y="335"/>
                    <a:pt x="1316" y="335"/>
                  </a:cubicBezTo>
                  <a:cubicBezTo>
                    <a:pt x="1320" y="333"/>
                    <a:pt x="1320" y="333"/>
                    <a:pt x="1320" y="333"/>
                  </a:cubicBezTo>
                  <a:cubicBezTo>
                    <a:pt x="1320" y="318"/>
                    <a:pt x="1320" y="318"/>
                    <a:pt x="1320" y="318"/>
                  </a:cubicBezTo>
                  <a:cubicBezTo>
                    <a:pt x="1327" y="318"/>
                    <a:pt x="1327" y="318"/>
                    <a:pt x="1327" y="318"/>
                  </a:cubicBezTo>
                  <a:cubicBezTo>
                    <a:pt x="1330" y="327"/>
                    <a:pt x="1330" y="327"/>
                    <a:pt x="1330" y="327"/>
                  </a:cubicBezTo>
                  <a:cubicBezTo>
                    <a:pt x="1331" y="324"/>
                    <a:pt x="1331" y="324"/>
                    <a:pt x="1331" y="324"/>
                  </a:cubicBezTo>
                  <a:cubicBezTo>
                    <a:pt x="1337" y="323"/>
                    <a:pt x="1337" y="323"/>
                    <a:pt x="1337" y="323"/>
                  </a:cubicBezTo>
                  <a:cubicBezTo>
                    <a:pt x="1336" y="282"/>
                    <a:pt x="1336" y="282"/>
                    <a:pt x="1336" y="282"/>
                  </a:cubicBezTo>
                  <a:cubicBezTo>
                    <a:pt x="1342" y="283"/>
                    <a:pt x="1342" y="283"/>
                    <a:pt x="1342" y="283"/>
                  </a:cubicBezTo>
                  <a:cubicBezTo>
                    <a:pt x="1342" y="218"/>
                    <a:pt x="1342" y="218"/>
                    <a:pt x="1342" y="218"/>
                  </a:cubicBezTo>
                  <a:cubicBezTo>
                    <a:pt x="1351" y="218"/>
                    <a:pt x="1351" y="218"/>
                    <a:pt x="1351" y="218"/>
                  </a:cubicBezTo>
                  <a:cubicBezTo>
                    <a:pt x="1351" y="165"/>
                    <a:pt x="1351" y="165"/>
                    <a:pt x="1351" y="165"/>
                  </a:cubicBezTo>
                  <a:cubicBezTo>
                    <a:pt x="1353" y="162"/>
                    <a:pt x="1353" y="162"/>
                    <a:pt x="1353" y="162"/>
                  </a:cubicBezTo>
                  <a:cubicBezTo>
                    <a:pt x="1353" y="151"/>
                    <a:pt x="1353" y="151"/>
                    <a:pt x="1353" y="151"/>
                  </a:cubicBezTo>
                  <a:cubicBezTo>
                    <a:pt x="1361" y="151"/>
                    <a:pt x="1361" y="151"/>
                    <a:pt x="1361" y="151"/>
                  </a:cubicBezTo>
                  <a:cubicBezTo>
                    <a:pt x="1380" y="114"/>
                    <a:pt x="1380" y="114"/>
                    <a:pt x="1380" y="114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383" y="114"/>
                    <a:pt x="1383" y="114"/>
                    <a:pt x="1383" y="114"/>
                  </a:cubicBezTo>
                  <a:cubicBezTo>
                    <a:pt x="1401" y="152"/>
                    <a:pt x="1401" y="152"/>
                    <a:pt x="1401" y="152"/>
                  </a:cubicBezTo>
                  <a:cubicBezTo>
                    <a:pt x="1409" y="152"/>
                    <a:pt x="1409" y="152"/>
                    <a:pt x="1409" y="152"/>
                  </a:cubicBezTo>
                  <a:cubicBezTo>
                    <a:pt x="1409" y="164"/>
                    <a:pt x="1409" y="164"/>
                    <a:pt x="1409" y="164"/>
                  </a:cubicBezTo>
                  <a:cubicBezTo>
                    <a:pt x="1411" y="165"/>
                    <a:pt x="1411" y="165"/>
                    <a:pt x="1411" y="165"/>
                  </a:cubicBezTo>
                  <a:cubicBezTo>
                    <a:pt x="1411" y="218"/>
                    <a:pt x="1411" y="218"/>
                    <a:pt x="1411" y="218"/>
                  </a:cubicBezTo>
                  <a:cubicBezTo>
                    <a:pt x="1418" y="218"/>
                    <a:pt x="1418" y="218"/>
                    <a:pt x="1418" y="218"/>
                  </a:cubicBezTo>
                  <a:cubicBezTo>
                    <a:pt x="1418" y="281"/>
                    <a:pt x="1418" y="281"/>
                    <a:pt x="1418" y="281"/>
                  </a:cubicBezTo>
                  <a:cubicBezTo>
                    <a:pt x="1426" y="281"/>
                    <a:pt x="1426" y="281"/>
                    <a:pt x="1426" y="281"/>
                  </a:cubicBezTo>
                  <a:cubicBezTo>
                    <a:pt x="1426" y="338"/>
                    <a:pt x="1426" y="338"/>
                    <a:pt x="1426" y="338"/>
                  </a:cubicBezTo>
                  <a:cubicBezTo>
                    <a:pt x="1439" y="337"/>
                    <a:pt x="1439" y="337"/>
                    <a:pt x="1439" y="337"/>
                  </a:cubicBezTo>
                  <a:cubicBezTo>
                    <a:pt x="1441" y="332"/>
                    <a:pt x="1441" y="332"/>
                    <a:pt x="1441" y="332"/>
                  </a:cubicBezTo>
                  <a:cubicBezTo>
                    <a:pt x="1448" y="331"/>
                    <a:pt x="1448" y="331"/>
                    <a:pt x="1448" y="331"/>
                  </a:cubicBezTo>
                  <a:cubicBezTo>
                    <a:pt x="1450" y="335"/>
                    <a:pt x="1450" y="335"/>
                    <a:pt x="1450" y="335"/>
                  </a:cubicBezTo>
                  <a:cubicBezTo>
                    <a:pt x="1460" y="335"/>
                    <a:pt x="1460" y="335"/>
                    <a:pt x="1460" y="335"/>
                  </a:cubicBezTo>
                  <a:cubicBezTo>
                    <a:pt x="1460" y="410"/>
                    <a:pt x="1460" y="410"/>
                    <a:pt x="1460" y="410"/>
                  </a:cubicBezTo>
                  <a:cubicBezTo>
                    <a:pt x="0" y="410"/>
                    <a:pt x="0" y="410"/>
                    <a:pt x="0" y="4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DC4D096-D5EC-4A9B-B4C7-30341A8182EC}"/>
              </a:ext>
            </a:extLst>
          </p:cNvPr>
          <p:cNvSpPr/>
          <p:nvPr userDrawn="1"/>
        </p:nvSpPr>
        <p:spPr>
          <a:xfrm>
            <a:off x="0" y="6602054"/>
            <a:ext cx="12191628" cy="2559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FF00ADD-BC5B-4931-A817-0ED03553B83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6538" y="216998"/>
            <a:ext cx="1135018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5976974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899EEF-F92F-4B63-95A6-7DBA5438AE9A}"/>
              </a:ext>
            </a:extLst>
          </p:cNvPr>
          <p:cNvSpPr/>
          <p:nvPr userDrawn="1"/>
        </p:nvSpPr>
        <p:spPr>
          <a:xfrm>
            <a:off x="0" y="0"/>
            <a:ext cx="12192000" cy="110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0" name="Graphic 11">
            <a:extLst>
              <a:ext uri="{FF2B5EF4-FFF2-40B4-BE49-F238E27FC236}">
                <a16:creationId xmlns:a16="http://schemas.microsoft.com/office/drawing/2014/main" id="{CF7762F2-DEAF-4451-8702-8271A14F73BB}"/>
              </a:ext>
            </a:extLst>
          </p:cNvPr>
          <p:cNvGrpSpPr/>
          <p:nvPr userDrawn="1"/>
        </p:nvGrpSpPr>
        <p:grpSpPr>
          <a:xfrm rot="20940000">
            <a:off x="9240036" y="327873"/>
            <a:ext cx="2793657" cy="450243"/>
            <a:chOff x="667265" y="831768"/>
            <a:chExt cx="7797114" cy="125663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D169916-1184-4DBF-AEC1-B7E29E704EBF}"/>
                </a:ext>
              </a:extLst>
            </p:cNvPr>
            <p:cNvSpPr/>
            <p:nvPr/>
          </p:nvSpPr>
          <p:spPr>
            <a:xfrm>
              <a:off x="5891074" y="1069798"/>
              <a:ext cx="2572876" cy="541765"/>
            </a:xfrm>
            <a:custGeom>
              <a:avLst/>
              <a:gdLst>
                <a:gd name="connsiteX0" fmla="*/ 0 w 2572876"/>
                <a:gd name="connsiteY0" fmla="*/ 0 h 541765"/>
                <a:gd name="connsiteX1" fmla="*/ 2571161 w 2572876"/>
                <a:gd name="connsiteY1" fmla="*/ 0 h 541765"/>
                <a:gd name="connsiteX2" fmla="*/ 2572876 w 2572876"/>
                <a:gd name="connsiteY2" fmla="*/ 28306 h 541765"/>
                <a:gd name="connsiteX3" fmla="*/ 2498679 w 2572876"/>
                <a:gd name="connsiteY3" fmla="*/ 37742 h 541765"/>
                <a:gd name="connsiteX4" fmla="*/ 1501523 w 2572876"/>
                <a:gd name="connsiteY4" fmla="*/ 42031 h 541765"/>
                <a:gd name="connsiteX5" fmla="*/ 1329112 w 2572876"/>
                <a:gd name="connsiteY5" fmla="*/ 76770 h 541765"/>
                <a:gd name="connsiteX6" fmla="*/ 1406311 w 2572876"/>
                <a:gd name="connsiteY6" fmla="*/ 336674 h 541765"/>
                <a:gd name="connsiteX7" fmla="*/ 1396876 w 2572876"/>
                <a:gd name="connsiteY7" fmla="*/ 452473 h 541765"/>
                <a:gd name="connsiteX8" fmla="*/ 1372429 w 2572876"/>
                <a:gd name="connsiteY8" fmla="*/ 535676 h 541765"/>
                <a:gd name="connsiteX9" fmla="*/ 1217602 w 2572876"/>
                <a:gd name="connsiteY9" fmla="*/ 537820 h 541765"/>
                <a:gd name="connsiteX10" fmla="*/ 1198731 w 2572876"/>
                <a:gd name="connsiteY10" fmla="*/ 498792 h 541765"/>
                <a:gd name="connsiteX11" fmla="*/ 1188867 w 2572876"/>
                <a:gd name="connsiteY11" fmla="*/ 396718 h 541765"/>
                <a:gd name="connsiteX12" fmla="*/ 30879 w 2572876"/>
                <a:gd name="connsiteY12" fmla="*/ 396718 h 541765"/>
                <a:gd name="connsiteX13" fmla="*/ 30879 w 2572876"/>
                <a:gd name="connsiteY13" fmla="*/ 147536 h 541765"/>
                <a:gd name="connsiteX14" fmla="*/ 1184578 w 2572876"/>
                <a:gd name="connsiteY14" fmla="*/ 353400 h 541765"/>
                <a:gd name="connsiteX15" fmla="*/ 1272499 w 2572876"/>
                <a:gd name="connsiteY15" fmla="*/ 76770 h 541765"/>
                <a:gd name="connsiteX16" fmla="*/ 1257918 w 2572876"/>
                <a:gd name="connsiteY16" fmla="*/ 57470 h 541765"/>
                <a:gd name="connsiteX17" fmla="*/ 1061488 w 2572876"/>
                <a:gd name="connsiteY17" fmla="*/ 42888 h 541765"/>
                <a:gd name="connsiteX18" fmla="*/ 57899 w 2572876"/>
                <a:gd name="connsiteY18" fmla="*/ 36455 h 541765"/>
                <a:gd name="connsiteX19" fmla="*/ 0 w 2572876"/>
                <a:gd name="connsiteY19" fmla="*/ 28306 h 541765"/>
                <a:gd name="connsiteX20" fmla="*/ 0 w 2572876"/>
                <a:gd name="connsiteY20" fmla="*/ 0 h 54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72876" h="541765">
                  <a:moveTo>
                    <a:pt x="0" y="0"/>
                  </a:moveTo>
                  <a:cubicBezTo>
                    <a:pt x="856911" y="0"/>
                    <a:pt x="1714250" y="0"/>
                    <a:pt x="2571161" y="0"/>
                  </a:cubicBezTo>
                  <a:cubicBezTo>
                    <a:pt x="2571589" y="9435"/>
                    <a:pt x="2572448" y="18871"/>
                    <a:pt x="2572876" y="28306"/>
                  </a:cubicBezTo>
                  <a:cubicBezTo>
                    <a:pt x="2548001" y="31737"/>
                    <a:pt x="2523555" y="37742"/>
                    <a:pt x="2498679" y="37742"/>
                  </a:cubicBezTo>
                  <a:cubicBezTo>
                    <a:pt x="2166294" y="39457"/>
                    <a:pt x="1833909" y="39457"/>
                    <a:pt x="1501523" y="42031"/>
                  </a:cubicBezTo>
                  <a:cubicBezTo>
                    <a:pt x="1447055" y="42460"/>
                    <a:pt x="1332114" y="39457"/>
                    <a:pt x="1329112" y="76770"/>
                  </a:cubicBezTo>
                  <a:cubicBezTo>
                    <a:pt x="1442338" y="147536"/>
                    <a:pt x="1412316" y="241033"/>
                    <a:pt x="1406311" y="336674"/>
                  </a:cubicBezTo>
                  <a:cubicBezTo>
                    <a:pt x="1403738" y="375273"/>
                    <a:pt x="1402880" y="414302"/>
                    <a:pt x="1396876" y="452473"/>
                  </a:cubicBezTo>
                  <a:cubicBezTo>
                    <a:pt x="1392158" y="482066"/>
                    <a:pt x="1385725" y="533103"/>
                    <a:pt x="1372429" y="535676"/>
                  </a:cubicBezTo>
                  <a:cubicBezTo>
                    <a:pt x="1322679" y="545540"/>
                    <a:pt x="1269497" y="541252"/>
                    <a:pt x="1217602" y="537820"/>
                  </a:cubicBezTo>
                  <a:cubicBezTo>
                    <a:pt x="1210311" y="537392"/>
                    <a:pt x="1200876" y="512945"/>
                    <a:pt x="1198731" y="498792"/>
                  </a:cubicBezTo>
                  <a:cubicBezTo>
                    <a:pt x="1193585" y="467484"/>
                    <a:pt x="1192298" y="435746"/>
                    <a:pt x="1188867" y="396718"/>
                  </a:cubicBezTo>
                  <a:cubicBezTo>
                    <a:pt x="800727" y="396718"/>
                    <a:pt x="415160" y="396718"/>
                    <a:pt x="30879" y="396718"/>
                  </a:cubicBezTo>
                  <a:cubicBezTo>
                    <a:pt x="30879" y="310512"/>
                    <a:pt x="30879" y="232455"/>
                    <a:pt x="30879" y="147536"/>
                  </a:cubicBezTo>
                  <a:cubicBezTo>
                    <a:pt x="413873" y="215729"/>
                    <a:pt x="796009" y="283921"/>
                    <a:pt x="1184578" y="353400"/>
                  </a:cubicBezTo>
                  <a:cubicBezTo>
                    <a:pt x="1194871" y="253899"/>
                    <a:pt x="1137830" y="138530"/>
                    <a:pt x="1272499" y="76770"/>
                  </a:cubicBezTo>
                  <a:cubicBezTo>
                    <a:pt x="1267782" y="70337"/>
                    <a:pt x="1262635" y="63904"/>
                    <a:pt x="1257918" y="57470"/>
                  </a:cubicBezTo>
                  <a:cubicBezTo>
                    <a:pt x="1192298" y="52324"/>
                    <a:pt x="1127108" y="43746"/>
                    <a:pt x="1061488" y="42888"/>
                  </a:cubicBezTo>
                  <a:cubicBezTo>
                    <a:pt x="726959" y="39886"/>
                    <a:pt x="392429" y="39028"/>
                    <a:pt x="57899" y="36455"/>
                  </a:cubicBezTo>
                  <a:cubicBezTo>
                    <a:pt x="38600" y="36455"/>
                    <a:pt x="19300" y="31309"/>
                    <a:pt x="0" y="28306"/>
                  </a:cubicBezTo>
                  <a:cubicBezTo>
                    <a:pt x="0" y="19300"/>
                    <a:pt x="0" y="9435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4343BD2-BF5A-4B43-91D2-DEC4E70A0525}"/>
                </a:ext>
              </a:extLst>
            </p:cNvPr>
            <p:cNvSpPr/>
            <p:nvPr/>
          </p:nvSpPr>
          <p:spPr>
            <a:xfrm>
              <a:off x="667265" y="1064933"/>
              <a:ext cx="2571589" cy="551438"/>
            </a:xfrm>
            <a:custGeom>
              <a:avLst/>
              <a:gdLst>
                <a:gd name="connsiteX0" fmla="*/ 2533419 w 2571589"/>
                <a:gd name="connsiteY0" fmla="*/ 161407 h 551438"/>
                <a:gd name="connsiteX1" fmla="*/ 2533419 w 2571589"/>
                <a:gd name="connsiteY1" fmla="*/ 396865 h 551438"/>
                <a:gd name="connsiteX2" fmla="*/ 1402022 w 2571589"/>
                <a:gd name="connsiteY2" fmla="*/ 396865 h 551438"/>
                <a:gd name="connsiteX3" fmla="*/ 1395160 w 2571589"/>
                <a:gd name="connsiteY3" fmla="*/ 474922 h 551438"/>
                <a:gd name="connsiteX4" fmla="*/ 1313243 w 2571589"/>
                <a:gd name="connsiteY4" fmla="*/ 549976 h 551438"/>
                <a:gd name="connsiteX5" fmla="*/ 1245909 w 2571589"/>
                <a:gd name="connsiteY5" fmla="*/ 547832 h 551438"/>
                <a:gd name="connsiteX6" fmla="*/ 1196158 w 2571589"/>
                <a:gd name="connsiteY6" fmla="*/ 500226 h 551438"/>
                <a:gd name="connsiteX7" fmla="*/ 1180289 w 2571589"/>
                <a:gd name="connsiteY7" fmla="*/ 200865 h 551438"/>
                <a:gd name="connsiteX8" fmla="*/ 1256631 w 2571589"/>
                <a:gd name="connsiteY8" fmla="*/ 65766 h 551438"/>
                <a:gd name="connsiteX9" fmla="*/ 1094084 w 2571589"/>
                <a:gd name="connsiteY9" fmla="*/ 46895 h 551438"/>
                <a:gd name="connsiteX10" fmla="*/ 90495 w 2571589"/>
                <a:gd name="connsiteY10" fmla="*/ 43893 h 551438"/>
                <a:gd name="connsiteX11" fmla="*/ 0 w 2571589"/>
                <a:gd name="connsiteY11" fmla="*/ 22020 h 551438"/>
                <a:gd name="connsiteX12" fmla="*/ 2569874 w 2571589"/>
                <a:gd name="connsiteY12" fmla="*/ 9582 h 551438"/>
                <a:gd name="connsiteX13" fmla="*/ 2571589 w 2571589"/>
                <a:gd name="connsiteY13" fmla="*/ 34029 h 551438"/>
                <a:gd name="connsiteX14" fmla="*/ 2503826 w 2571589"/>
                <a:gd name="connsiteY14" fmla="*/ 42178 h 551438"/>
                <a:gd name="connsiteX15" fmla="*/ 1500237 w 2571589"/>
                <a:gd name="connsiteY15" fmla="*/ 47324 h 551438"/>
                <a:gd name="connsiteX16" fmla="*/ 1326539 w 2571589"/>
                <a:gd name="connsiteY16" fmla="*/ 71771 h 551438"/>
                <a:gd name="connsiteX17" fmla="*/ 1404596 w 2571589"/>
                <a:gd name="connsiteY17" fmla="*/ 362983 h 551438"/>
                <a:gd name="connsiteX18" fmla="*/ 2533419 w 2571589"/>
                <a:gd name="connsiteY18" fmla="*/ 161407 h 55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589" h="551438">
                  <a:moveTo>
                    <a:pt x="2533419" y="161407"/>
                  </a:moveTo>
                  <a:cubicBezTo>
                    <a:pt x="2533419" y="245469"/>
                    <a:pt x="2533419" y="317950"/>
                    <a:pt x="2533419" y="396865"/>
                  </a:cubicBezTo>
                  <a:cubicBezTo>
                    <a:pt x="2162434" y="396865"/>
                    <a:pt x="1785874" y="396865"/>
                    <a:pt x="1402022" y="396865"/>
                  </a:cubicBezTo>
                  <a:cubicBezTo>
                    <a:pt x="1399020" y="426886"/>
                    <a:pt x="1393445" y="451333"/>
                    <a:pt x="1395160" y="474922"/>
                  </a:cubicBezTo>
                  <a:cubicBezTo>
                    <a:pt x="1399878" y="536681"/>
                    <a:pt x="1370285" y="556409"/>
                    <a:pt x="1313243" y="549976"/>
                  </a:cubicBezTo>
                  <a:cubicBezTo>
                    <a:pt x="1290941" y="547403"/>
                    <a:pt x="1265208" y="555981"/>
                    <a:pt x="1245909" y="547832"/>
                  </a:cubicBezTo>
                  <a:cubicBezTo>
                    <a:pt x="1225751" y="539254"/>
                    <a:pt x="1198302" y="518239"/>
                    <a:pt x="1196158" y="500226"/>
                  </a:cubicBezTo>
                  <a:cubicBezTo>
                    <a:pt x="1185865" y="400725"/>
                    <a:pt x="1174285" y="299937"/>
                    <a:pt x="1180289" y="200865"/>
                  </a:cubicBezTo>
                  <a:cubicBezTo>
                    <a:pt x="1182863" y="157976"/>
                    <a:pt x="1225751" y="117661"/>
                    <a:pt x="1256631" y="65766"/>
                  </a:cubicBezTo>
                  <a:cubicBezTo>
                    <a:pt x="1202162" y="58904"/>
                    <a:pt x="1148123" y="47324"/>
                    <a:pt x="1094084" y="46895"/>
                  </a:cubicBezTo>
                  <a:cubicBezTo>
                    <a:pt x="759554" y="44322"/>
                    <a:pt x="425024" y="44751"/>
                    <a:pt x="90495" y="43893"/>
                  </a:cubicBezTo>
                  <a:cubicBezTo>
                    <a:pt x="60473" y="43035"/>
                    <a:pt x="30022" y="38318"/>
                    <a:pt x="0" y="22020"/>
                  </a:cubicBezTo>
                  <a:cubicBezTo>
                    <a:pt x="856911" y="-3284"/>
                    <a:pt x="1713392" y="-5857"/>
                    <a:pt x="2569874" y="9582"/>
                  </a:cubicBezTo>
                  <a:cubicBezTo>
                    <a:pt x="2570303" y="17731"/>
                    <a:pt x="2571161" y="25880"/>
                    <a:pt x="2571589" y="34029"/>
                  </a:cubicBezTo>
                  <a:cubicBezTo>
                    <a:pt x="2548859" y="37031"/>
                    <a:pt x="2526557" y="42178"/>
                    <a:pt x="2503826" y="42178"/>
                  </a:cubicBezTo>
                  <a:cubicBezTo>
                    <a:pt x="2169296" y="43893"/>
                    <a:pt x="1834766" y="44322"/>
                    <a:pt x="1500237" y="47324"/>
                  </a:cubicBezTo>
                  <a:cubicBezTo>
                    <a:pt x="1444911" y="47753"/>
                    <a:pt x="1389585" y="57617"/>
                    <a:pt x="1326539" y="71771"/>
                  </a:cubicBezTo>
                  <a:cubicBezTo>
                    <a:pt x="1439764" y="144681"/>
                    <a:pt x="1409313" y="252331"/>
                    <a:pt x="1404596" y="362983"/>
                  </a:cubicBezTo>
                  <a:cubicBezTo>
                    <a:pt x="1784158" y="294790"/>
                    <a:pt x="2156430" y="228742"/>
                    <a:pt x="2533419" y="161407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EBA43F7-CE6B-4D9C-A102-771B02D4E4DA}"/>
                </a:ext>
              </a:extLst>
            </p:cNvPr>
            <p:cNvSpPr/>
            <p:nvPr/>
          </p:nvSpPr>
          <p:spPr>
            <a:xfrm>
              <a:off x="3309004" y="1194603"/>
              <a:ext cx="43504" cy="281347"/>
            </a:xfrm>
            <a:custGeom>
              <a:avLst/>
              <a:gdLst>
                <a:gd name="connsiteX0" fmla="*/ 43504 w 43504"/>
                <a:gd name="connsiteY0" fmla="*/ 0 h 281347"/>
                <a:gd name="connsiteX1" fmla="*/ 43504 w 43504"/>
                <a:gd name="connsiteY1" fmla="*/ 281348 h 281347"/>
                <a:gd name="connsiteX2" fmla="*/ 3189 w 43504"/>
                <a:gd name="connsiteY2" fmla="*/ 120945 h 281347"/>
                <a:gd name="connsiteX3" fmla="*/ 43504 w 43504"/>
                <a:gd name="connsiteY3" fmla="*/ 0 h 2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04" h="281347">
                  <a:moveTo>
                    <a:pt x="43504" y="0"/>
                  </a:moveTo>
                  <a:cubicBezTo>
                    <a:pt x="43504" y="96499"/>
                    <a:pt x="43504" y="180560"/>
                    <a:pt x="43504" y="281348"/>
                  </a:cubicBezTo>
                  <a:cubicBezTo>
                    <a:pt x="-7104" y="227737"/>
                    <a:pt x="6191" y="170267"/>
                    <a:pt x="3189" y="120945"/>
                  </a:cubicBezTo>
                  <a:cubicBezTo>
                    <a:pt x="187" y="81488"/>
                    <a:pt x="-11822" y="31309"/>
                    <a:pt x="43504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9AF483D-4E96-47FE-AD50-0E947B8072B7}"/>
                </a:ext>
              </a:extLst>
            </p:cNvPr>
            <p:cNvSpPr/>
            <p:nvPr/>
          </p:nvSpPr>
          <p:spPr>
            <a:xfrm>
              <a:off x="5769270" y="1193317"/>
              <a:ext cx="41866" cy="283921"/>
            </a:xfrm>
            <a:custGeom>
              <a:avLst/>
              <a:gdLst>
                <a:gd name="connsiteX0" fmla="*/ 0 w 41866"/>
                <a:gd name="connsiteY0" fmla="*/ 0 h 283921"/>
                <a:gd name="connsiteX1" fmla="*/ 0 w 41866"/>
                <a:gd name="connsiteY1" fmla="*/ 283921 h 283921"/>
                <a:gd name="connsiteX2" fmla="*/ 0 w 41866"/>
                <a:gd name="connsiteY2" fmla="*/ 0 h 28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66" h="283921">
                  <a:moveTo>
                    <a:pt x="0" y="0"/>
                  </a:moveTo>
                  <a:cubicBezTo>
                    <a:pt x="51895" y="27020"/>
                    <a:pt x="59615" y="194713"/>
                    <a:pt x="0" y="283921"/>
                  </a:cubicBezTo>
                  <a:cubicBezTo>
                    <a:pt x="0" y="180560"/>
                    <a:pt x="0" y="91781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D4C48FB-C7AC-4492-8382-6EF39DD75E6E}"/>
                </a:ext>
              </a:extLst>
            </p:cNvPr>
            <p:cNvSpPr/>
            <p:nvPr/>
          </p:nvSpPr>
          <p:spPr>
            <a:xfrm>
              <a:off x="4584263" y="1800187"/>
              <a:ext cx="161260" cy="161260"/>
            </a:xfrm>
            <a:custGeom>
              <a:avLst/>
              <a:gdLst>
                <a:gd name="connsiteX0" fmla="*/ 0 w 161260"/>
                <a:gd name="connsiteY0" fmla="*/ 80630 h 161260"/>
                <a:gd name="connsiteX1" fmla="*/ 80630 w 161260"/>
                <a:gd name="connsiteY1" fmla="*/ 161260 h 161260"/>
                <a:gd name="connsiteX2" fmla="*/ 161261 w 161260"/>
                <a:gd name="connsiteY2" fmla="*/ 80630 h 161260"/>
                <a:gd name="connsiteX3" fmla="*/ 80630 w 161260"/>
                <a:gd name="connsiteY3" fmla="*/ 0 h 161260"/>
                <a:gd name="connsiteX4" fmla="*/ 0 w 161260"/>
                <a:gd name="connsiteY4" fmla="*/ 80630 h 161260"/>
                <a:gd name="connsiteX5" fmla="*/ 81059 w 161260"/>
                <a:gd name="connsiteY5" fmla="*/ 42459 h 161260"/>
                <a:gd name="connsiteX6" fmla="*/ 119659 w 161260"/>
                <a:gd name="connsiteY6" fmla="*/ 81059 h 161260"/>
                <a:gd name="connsiteX7" fmla="*/ 81059 w 161260"/>
                <a:gd name="connsiteY7" fmla="*/ 119659 h 161260"/>
                <a:gd name="connsiteX8" fmla="*/ 42460 w 161260"/>
                <a:gd name="connsiteY8" fmla="*/ 81059 h 161260"/>
                <a:gd name="connsiteX9" fmla="*/ 81059 w 161260"/>
                <a:gd name="connsiteY9" fmla="*/ 42459 h 16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260" h="161260">
                  <a:moveTo>
                    <a:pt x="0" y="80630"/>
                  </a:moveTo>
                  <a:cubicBezTo>
                    <a:pt x="0" y="125234"/>
                    <a:pt x="36026" y="161260"/>
                    <a:pt x="80630" y="161260"/>
                  </a:cubicBezTo>
                  <a:cubicBezTo>
                    <a:pt x="125234" y="161260"/>
                    <a:pt x="161261" y="125234"/>
                    <a:pt x="161261" y="80630"/>
                  </a:cubicBezTo>
                  <a:cubicBezTo>
                    <a:pt x="161261" y="36026"/>
                    <a:pt x="125234" y="0"/>
                    <a:pt x="80630" y="0"/>
                  </a:cubicBezTo>
                  <a:cubicBezTo>
                    <a:pt x="36455" y="0"/>
                    <a:pt x="0" y="36026"/>
                    <a:pt x="0" y="80630"/>
                  </a:cubicBezTo>
                  <a:close/>
                  <a:moveTo>
                    <a:pt x="81059" y="42459"/>
                  </a:moveTo>
                  <a:cubicBezTo>
                    <a:pt x="102074" y="42459"/>
                    <a:pt x="119659" y="59615"/>
                    <a:pt x="119659" y="81059"/>
                  </a:cubicBezTo>
                  <a:cubicBezTo>
                    <a:pt x="119659" y="102074"/>
                    <a:pt x="102503" y="119659"/>
                    <a:pt x="81059" y="119659"/>
                  </a:cubicBezTo>
                  <a:cubicBezTo>
                    <a:pt x="60044" y="119659"/>
                    <a:pt x="42460" y="102503"/>
                    <a:pt x="42460" y="81059"/>
                  </a:cubicBezTo>
                  <a:cubicBezTo>
                    <a:pt x="42460" y="59615"/>
                    <a:pt x="59615" y="42459"/>
                    <a:pt x="81059" y="42459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9E976EE-5F38-4A26-A134-4E6713F29748}"/>
                </a:ext>
              </a:extLst>
            </p:cNvPr>
            <p:cNvSpPr/>
            <p:nvPr/>
          </p:nvSpPr>
          <p:spPr>
            <a:xfrm>
              <a:off x="2815116" y="831871"/>
              <a:ext cx="3510845" cy="1257441"/>
            </a:xfrm>
            <a:custGeom>
              <a:avLst/>
              <a:gdLst>
                <a:gd name="connsiteX0" fmla="*/ 3458951 w 3510845"/>
                <a:gd name="connsiteY0" fmla="*/ 1202916 h 1257441"/>
                <a:gd name="connsiteX1" fmla="*/ 3413489 w 3510845"/>
                <a:gd name="connsiteY1" fmla="*/ 1167318 h 1257441"/>
                <a:gd name="connsiteX2" fmla="*/ 2842215 w 3510845"/>
                <a:gd name="connsiteY2" fmla="*/ 635073 h 1257441"/>
                <a:gd name="connsiteX3" fmla="*/ 2842215 w 3510845"/>
                <a:gd name="connsiteY3" fmla="*/ 417629 h 1257441"/>
                <a:gd name="connsiteX4" fmla="*/ 2756439 w 3510845"/>
                <a:gd name="connsiteY4" fmla="*/ 319843 h 1257441"/>
                <a:gd name="connsiteX5" fmla="*/ 2245209 w 3510845"/>
                <a:gd name="connsiteY5" fmla="*/ 231065 h 1257441"/>
                <a:gd name="connsiteX6" fmla="*/ 2152999 w 3510845"/>
                <a:gd name="connsiteY6" fmla="*/ 167590 h 1257441"/>
                <a:gd name="connsiteX7" fmla="*/ 2051353 w 3510845"/>
                <a:gd name="connsiteY7" fmla="*/ 72377 h 1257441"/>
                <a:gd name="connsiteX8" fmla="*/ 1467213 w 3510845"/>
                <a:gd name="connsiteY8" fmla="*/ 69804 h 1257441"/>
                <a:gd name="connsiteX9" fmla="*/ 1353987 w 3510845"/>
                <a:gd name="connsiteY9" fmla="*/ 181314 h 1257441"/>
                <a:gd name="connsiteX10" fmla="*/ 1277646 w 3510845"/>
                <a:gd name="connsiteY10" fmla="*/ 234496 h 1257441"/>
                <a:gd name="connsiteX11" fmla="*/ 719668 w 3510845"/>
                <a:gd name="connsiteY11" fmla="*/ 332281 h 1257441"/>
                <a:gd name="connsiteX12" fmla="*/ 650617 w 3510845"/>
                <a:gd name="connsiteY12" fmla="*/ 406049 h 1257441"/>
                <a:gd name="connsiteX13" fmla="*/ 654477 w 3510845"/>
                <a:gd name="connsiteY13" fmla="*/ 596474 h 1257441"/>
                <a:gd name="connsiteX14" fmla="*/ 630889 w 3510845"/>
                <a:gd name="connsiteY14" fmla="*/ 650513 h 1257441"/>
                <a:gd name="connsiteX15" fmla="*/ 96928 w 3510845"/>
                <a:gd name="connsiteY15" fmla="*/ 1160027 h 1257441"/>
                <a:gd name="connsiteX16" fmla="*/ 29164 w 3510845"/>
                <a:gd name="connsiteY16" fmla="*/ 1205060 h 1257441"/>
                <a:gd name="connsiteX17" fmla="*/ 0 w 3510845"/>
                <a:gd name="connsiteY17" fmla="*/ 1235511 h 1257441"/>
                <a:gd name="connsiteX18" fmla="*/ 31309 w 3510845"/>
                <a:gd name="connsiteY18" fmla="*/ 1255668 h 1257441"/>
                <a:gd name="connsiteX19" fmla="*/ 195142 w 3510845"/>
                <a:gd name="connsiteY19" fmla="*/ 1255668 h 1257441"/>
                <a:gd name="connsiteX20" fmla="*/ 226880 w 3510845"/>
                <a:gd name="connsiteY20" fmla="*/ 1230364 h 1257441"/>
                <a:gd name="connsiteX21" fmla="*/ 195571 w 3510845"/>
                <a:gd name="connsiteY21" fmla="*/ 1205060 h 1257441"/>
                <a:gd name="connsiteX22" fmla="*/ 160403 w 3510845"/>
                <a:gd name="connsiteY22" fmla="*/ 1195625 h 1257441"/>
                <a:gd name="connsiteX23" fmla="*/ 258617 w 3510845"/>
                <a:gd name="connsiteY23" fmla="*/ 1087975 h 1257441"/>
                <a:gd name="connsiteX24" fmla="*/ 1058057 w 3510845"/>
                <a:gd name="connsiteY24" fmla="*/ 647082 h 1257441"/>
                <a:gd name="connsiteX25" fmla="*/ 1162276 w 3510845"/>
                <a:gd name="connsiteY25" fmla="*/ 702837 h 1257441"/>
                <a:gd name="connsiteX26" fmla="*/ 1287510 w 3510845"/>
                <a:gd name="connsiteY26" fmla="*/ 793331 h 1257441"/>
                <a:gd name="connsiteX27" fmla="*/ 1622040 w 3510845"/>
                <a:gd name="connsiteY27" fmla="*/ 789471 h 1257441"/>
                <a:gd name="connsiteX28" fmla="*/ 1680797 w 3510845"/>
                <a:gd name="connsiteY28" fmla="*/ 874819 h 1257441"/>
                <a:gd name="connsiteX29" fmla="*/ 1669646 w 3510845"/>
                <a:gd name="connsiteY29" fmla="*/ 901839 h 1257441"/>
                <a:gd name="connsiteX30" fmla="*/ 1551703 w 3510845"/>
                <a:gd name="connsiteY30" fmla="*/ 1022355 h 1257441"/>
                <a:gd name="connsiteX31" fmla="*/ 1551703 w 3510845"/>
                <a:gd name="connsiteY31" fmla="*/ 1090548 h 1257441"/>
                <a:gd name="connsiteX32" fmla="*/ 1639195 w 3510845"/>
                <a:gd name="connsiteY32" fmla="*/ 1180614 h 1257441"/>
                <a:gd name="connsiteX33" fmla="*/ 1823616 w 3510845"/>
                <a:gd name="connsiteY33" fmla="*/ 1180185 h 1257441"/>
                <a:gd name="connsiteX34" fmla="*/ 1970294 w 3510845"/>
                <a:gd name="connsiteY34" fmla="*/ 1033935 h 1257441"/>
                <a:gd name="connsiteX35" fmla="*/ 1848920 w 3510845"/>
                <a:gd name="connsiteY35" fmla="*/ 899266 h 1257441"/>
                <a:gd name="connsiteX36" fmla="*/ 1933410 w 3510845"/>
                <a:gd name="connsiteY36" fmla="*/ 786040 h 1257441"/>
                <a:gd name="connsiteX37" fmla="*/ 2179161 w 3510845"/>
                <a:gd name="connsiteY37" fmla="*/ 786898 h 1257441"/>
                <a:gd name="connsiteX38" fmla="*/ 2391887 w 3510845"/>
                <a:gd name="connsiteY38" fmla="*/ 650942 h 1257441"/>
                <a:gd name="connsiteX39" fmla="*/ 2405611 w 3510845"/>
                <a:gd name="connsiteY39" fmla="*/ 635931 h 1257441"/>
                <a:gd name="connsiteX40" fmla="*/ 3341008 w 3510845"/>
                <a:gd name="connsiteY40" fmla="*/ 1190478 h 1257441"/>
                <a:gd name="connsiteX41" fmla="*/ 3281393 w 3510845"/>
                <a:gd name="connsiteY41" fmla="*/ 1224360 h 1257441"/>
                <a:gd name="connsiteX42" fmla="*/ 3297261 w 3510845"/>
                <a:gd name="connsiteY42" fmla="*/ 1253524 h 1257441"/>
                <a:gd name="connsiteX43" fmla="*/ 3508273 w 3510845"/>
                <a:gd name="connsiteY43" fmla="*/ 1254811 h 1257441"/>
                <a:gd name="connsiteX44" fmla="*/ 3510846 w 3510845"/>
                <a:gd name="connsiteY44" fmla="*/ 1220071 h 1257441"/>
                <a:gd name="connsiteX45" fmla="*/ 3458951 w 3510845"/>
                <a:gd name="connsiteY45" fmla="*/ 1202916 h 1257441"/>
                <a:gd name="connsiteX46" fmla="*/ 1213313 w 3510845"/>
                <a:gd name="connsiteY46" fmla="*/ 664237 h 1257441"/>
                <a:gd name="connsiteX47" fmla="*/ 1220175 w 3510845"/>
                <a:gd name="connsiteY47" fmla="*/ 657375 h 1257441"/>
                <a:gd name="connsiteX48" fmla="*/ 1540552 w 3510845"/>
                <a:gd name="connsiteY48" fmla="*/ 657375 h 1257441"/>
                <a:gd name="connsiteX49" fmla="*/ 1547414 w 3510845"/>
                <a:gd name="connsiteY49" fmla="*/ 664237 h 1257441"/>
                <a:gd name="connsiteX50" fmla="*/ 1540552 w 3510845"/>
                <a:gd name="connsiteY50" fmla="*/ 671099 h 1257441"/>
                <a:gd name="connsiteX51" fmla="*/ 1220175 w 3510845"/>
                <a:gd name="connsiteY51" fmla="*/ 671099 h 1257441"/>
                <a:gd name="connsiteX52" fmla="*/ 1213313 w 3510845"/>
                <a:gd name="connsiteY52" fmla="*/ 664237 h 1257441"/>
                <a:gd name="connsiteX53" fmla="*/ 1227467 w 3510845"/>
                <a:gd name="connsiteY53" fmla="*/ 695975 h 1257441"/>
                <a:gd name="connsiteX54" fmla="*/ 1234329 w 3510845"/>
                <a:gd name="connsiteY54" fmla="*/ 689113 h 1257441"/>
                <a:gd name="connsiteX55" fmla="*/ 1554705 w 3510845"/>
                <a:gd name="connsiteY55" fmla="*/ 689113 h 1257441"/>
                <a:gd name="connsiteX56" fmla="*/ 1561567 w 3510845"/>
                <a:gd name="connsiteY56" fmla="*/ 695975 h 1257441"/>
                <a:gd name="connsiteX57" fmla="*/ 1554705 w 3510845"/>
                <a:gd name="connsiteY57" fmla="*/ 702837 h 1257441"/>
                <a:gd name="connsiteX58" fmla="*/ 1234329 w 3510845"/>
                <a:gd name="connsiteY58" fmla="*/ 702837 h 1257441"/>
                <a:gd name="connsiteX59" fmla="*/ 1227467 w 3510845"/>
                <a:gd name="connsiteY59" fmla="*/ 695975 h 1257441"/>
                <a:gd name="connsiteX60" fmla="*/ 1569287 w 3510845"/>
                <a:gd name="connsiteY60" fmla="*/ 734574 h 1257441"/>
                <a:gd name="connsiteX61" fmla="*/ 1248911 w 3510845"/>
                <a:gd name="connsiteY61" fmla="*/ 734574 h 1257441"/>
                <a:gd name="connsiteX62" fmla="*/ 1242049 w 3510845"/>
                <a:gd name="connsiteY62" fmla="*/ 727712 h 1257441"/>
                <a:gd name="connsiteX63" fmla="*/ 1248911 w 3510845"/>
                <a:gd name="connsiteY63" fmla="*/ 720850 h 1257441"/>
                <a:gd name="connsiteX64" fmla="*/ 1569287 w 3510845"/>
                <a:gd name="connsiteY64" fmla="*/ 720850 h 1257441"/>
                <a:gd name="connsiteX65" fmla="*/ 1576149 w 3510845"/>
                <a:gd name="connsiteY65" fmla="*/ 727712 h 1257441"/>
                <a:gd name="connsiteX66" fmla="*/ 1569287 w 3510845"/>
                <a:gd name="connsiteY66" fmla="*/ 734574 h 1257441"/>
                <a:gd name="connsiteX67" fmla="*/ 1850206 w 3510845"/>
                <a:gd name="connsiteY67" fmla="*/ 968316 h 1257441"/>
                <a:gd name="connsiteX68" fmla="*/ 1930837 w 3510845"/>
                <a:gd name="connsiteY68" fmla="*/ 1048946 h 1257441"/>
                <a:gd name="connsiteX69" fmla="*/ 1850206 w 3510845"/>
                <a:gd name="connsiteY69" fmla="*/ 1129576 h 1257441"/>
                <a:gd name="connsiteX70" fmla="*/ 1769576 w 3510845"/>
                <a:gd name="connsiteY70" fmla="*/ 1048946 h 1257441"/>
                <a:gd name="connsiteX71" fmla="*/ 1850206 w 3510845"/>
                <a:gd name="connsiteY71" fmla="*/ 968316 h 1257441"/>
                <a:gd name="connsiteX72" fmla="*/ 2272657 w 3510845"/>
                <a:gd name="connsiteY72" fmla="*/ 734574 h 1257441"/>
                <a:gd name="connsiteX73" fmla="*/ 1952281 w 3510845"/>
                <a:gd name="connsiteY73" fmla="*/ 734574 h 1257441"/>
                <a:gd name="connsiteX74" fmla="*/ 1945419 w 3510845"/>
                <a:gd name="connsiteY74" fmla="*/ 727712 h 1257441"/>
                <a:gd name="connsiteX75" fmla="*/ 1952281 w 3510845"/>
                <a:gd name="connsiteY75" fmla="*/ 720850 h 1257441"/>
                <a:gd name="connsiteX76" fmla="*/ 2272657 w 3510845"/>
                <a:gd name="connsiteY76" fmla="*/ 720850 h 1257441"/>
                <a:gd name="connsiteX77" fmla="*/ 2279520 w 3510845"/>
                <a:gd name="connsiteY77" fmla="*/ 727712 h 1257441"/>
                <a:gd name="connsiteX78" fmla="*/ 2272657 w 3510845"/>
                <a:gd name="connsiteY78" fmla="*/ 734574 h 1257441"/>
                <a:gd name="connsiteX79" fmla="*/ 2287239 w 3510845"/>
                <a:gd name="connsiteY79" fmla="*/ 702837 h 1257441"/>
                <a:gd name="connsiteX80" fmla="*/ 1966863 w 3510845"/>
                <a:gd name="connsiteY80" fmla="*/ 702837 h 1257441"/>
                <a:gd name="connsiteX81" fmla="*/ 1960001 w 3510845"/>
                <a:gd name="connsiteY81" fmla="*/ 695975 h 1257441"/>
                <a:gd name="connsiteX82" fmla="*/ 1966863 w 3510845"/>
                <a:gd name="connsiteY82" fmla="*/ 689113 h 1257441"/>
                <a:gd name="connsiteX83" fmla="*/ 2287239 w 3510845"/>
                <a:gd name="connsiteY83" fmla="*/ 689113 h 1257441"/>
                <a:gd name="connsiteX84" fmla="*/ 2294101 w 3510845"/>
                <a:gd name="connsiteY84" fmla="*/ 695975 h 1257441"/>
                <a:gd name="connsiteX85" fmla="*/ 2287239 w 3510845"/>
                <a:gd name="connsiteY85" fmla="*/ 702837 h 1257441"/>
                <a:gd name="connsiteX86" fmla="*/ 2301393 w 3510845"/>
                <a:gd name="connsiteY86" fmla="*/ 671528 h 1257441"/>
                <a:gd name="connsiteX87" fmla="*/ 1981016 w 3510845"/>
                <a:gd name="connsiteY87" fmla="*/ 671528 h 1257441"/>
                <a:gd name="connsiteX88" fmla="*/ 1974154 w 3510845"/>
                <a:gd name="connsiteY88" fmla="*/ 664666 h 1257441"/>
                <a:gd name="connsiteX89" fmla="*/ 1981016 w 3510845"/>
                <a:gd name="connsiteY89" fmla="*/ 657804 h 1257441"/>
                <a:gd name="connsiteX90" fmla="*/ 2301393 w 3510845"/>
                <a:gd name="connsiteY90" fmla="*/ 657804 h 1257441"/>
                <a:gd name="connsiteX91" fmla="*/ 2308255 w 3510845"/>
                <a:gd name="connsiteY91" fmla="*/ 664666 h 1257441"/>
                <a:gd name="connsiteX92" fmla="*/ 2301393 w 3510845"/>
                <a:gd name="connsiteY92" fmla="*/ 671528 h 125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510845" h="1257441">
                  <a:moveTo>
                    <a:pt x="3458951" y="1202916"/>
                  </a:moveTo>
                  <a:cubicBezTo>
                    <a:pt x="3442225" y="1193909"/>
                    <a:pt x="3424211" y="1182329"/>
                    <a:pt x="3413489" y="1167318"/>
                  </a:cubicBezTo>
                  <a:cubicBezTo>
                    <a:pt x="3257804" y="947730"/>
                    <a:pt x="3081104" y="750872"/>
                    <a:pt x="2842215" y="635073"/>
                  </a:cubicBezTo>
                  <a:cubicBezTo>
                    <a:pt x="2842215" y="557874"/>
                    <a:pt x="2842215" y="487966"/>
                    <a:pt x="2842215" y="417629"/>
                  </a:cubicBezTo>
                  <a:cubicBezTo>
                    <a:pt x="2842215" y="360159"/>
                    <a:pt x="2820343" y="329279"/>
                    <a:pt x="2756439" y="319843"/>
                  </a:cubicBezTo>
                  <a:cubicBezTo>
                    <a:pt x="2585314" y="294539"/>
                    <a:pt x="2415905" y="260658"/>
                    <a:pt x="2245209" y="231065"/>
                  </a:cubicBezTo>
                  <a:cubicBezTo>
                    <a:pt x="2204036" y="223773"/>
                    <a:pt x="2174014" y="215196"/>
                    <a:pt x="2152999" y="167590"/>
                  </a:cubicBezTo>
                  <a:cubicBezTo>
                    <a:pt x="2135414" y="128132"/>
                    <a:pt x="2092097" y="92535"/>
                    <a:pt x="2051353" y="72377"/>
                  </a:cubicBezTo>
                  <a:cubicBezTo>
                    <a:pt x="1858784" y="-23693"/>
                    <a:pt x="1660640" y="-23693"/>
                    <a:pt x="1467213" y="69804"/>
                  </a:cubicBezTo>
                  <a:cubicBezTo>
                    <a:pt x="1421322" y="92106"/>
                    <a:pt x="1379292" y="136281"/>
                    <a:pt x="1353987" y="181314"/>
                  </a:cubicBezTo>
                  <a:cubicBezTo>
                    <a:pt x="1333830" y="217340"/>
                    <a:pt x="1312386" y="228491"/>
                    <a:pt x="1277646" y="234496"/>
                  </a:cubicBezTo>
                  <a:cubicBezTo>
                    <a:pt x="1091510" y="267091"/>
                    <a:pt x="905803" y="301402"/>
                    <a:pt x="719668" y="332281"/>
                  </a:cubicBezTo>
                  <a:cubicBezTo>
                    <a:pt x="673777" y="340001"/>
                    <a:pt x="649331" y="358443"/>
                    <a:pt x="650617" y="406049"/>
                  </a:cubicBezTo>
                  <a:cubicBezTo>
                    <a:pt x="652333" y="469524"/>
                    <a:pt x="655764" y="532999"/>
                    <a:pt x="654477" y="596474"/>
                  </a:cubicBezTo>
                  <a:cubicBezTo>
                    <a:pt x="654048" y="614916"/>
                    <a:pt x="644613" y="642793"/>
                    <a:pt x="630889" y="650513"/>
                  </a:cubicBezTo>
                  <a:cubicBezTo>
                    <a:pt x="406153" y="771458"/>
                    <a:pt x="243606" y="957165"/>
                    <a:pt x="96928" y="1160027"/>
                  </a:cubicBezTo>
                  <a:cubicBezTo>
                    <a:pt x="81917" y="1180614"/>
                    <a:pt x="51466" y="1188763"/>
                    <a:pt x="29164" y="1205060"/>
                  </a:cubicBezTo>
                  <a:cubicBezTo>
                    <a:pt x="18013" y="1213209"/>
                    <a:pt x="9864" y="1225218"/>
                    <a:pt x="0" y="1235511"/>
                  </a:cubicBezTo>
                  <a:cubicBezTo>
                    <a:pt x="10293" y="1242373"/>
                    <a:pt x="20587" y="1255240"/>
                    <a:pt x="31309" y="1255668"/>
                  </a:cubicBezTo>
                  <a:cubicBezTo>
                    <a:pt x="85777" y="1257813"/>
                    <a:pt x="140674" y="1258242"/>
                    <a:pt x="195142" y="1255668"/>
                  </a:cubicBezTo>
                  <a:cubicBezTo>
                    <a:pt x="206293" y="1255240"/>
                    <a:pt x="216587" y="1238942"/>
                    <a:pt x="226880" y="1230364"/>
                  </a:cubicBezTo>
                  <a:cubicBezTo>
                    <a:pt x="216587" y="1221786"/>
                    <a:pt x="206722" y="1211922"/>
                    <a:pt x="195571" y="1205060"/>
                  </a:cubicBezTo>
                  <a:cubicBezTo>
                    <a:pt x="187851" y="1200342"/>
                    <a:pt x="177987" y="1199913"/>
                    <a:pt x="160403" y="1195625"/>
                  </a:cubicBezTo>
                  <a:cubicBezTo>
                    <a:pt x="197287" y="1154881"/>
                    <a:pt x="226022" y="1119283"/>
                    <a:pt x="258617" y="1087975"/>
                  </a:cubicBezTo>
                  <a:cubicBezTo>
                    <a:pt x="484639" y="867528"/>
                    <a:pt x="762127" y="741436"/>
                    <a:pt x="1058057" y="647082"/>
                  </a:cubicBezTo>
                  <a:cubicBezTo>
                    <a:pt x="1119388" y="627782"/>
                    <a:pt x="1152412" y="636789"/>
                    <a:pt x="1162276" y="702837"/>
                  </a:cubicBezTo>
                  <a:cubicBezTo>
                    <a:pt x="1173427" y="774889"/>
                    <a:pt x="1215458" y="797620"/>
                    <a:pt x="1287510" y="793331"/>
                  </a:cubicBezTo>
                  <a:cubicBezTo>
                    <a:pt x="1398591" y="786898"/>
                    <a:pt x="1510530" y="790329"/>
                    <a:pt x="1622040" y="789471"/>
                  </a:cubicBezTo>
                  <a:cubicBezTo>
                    <a:pt x="1694092" y="789043"/>
                    <a:pt x="1704386" y="804482"/>
                    <a:pt x="1680797" y="874819"/>
                  </a:cubicBezTo>
                  <a:cubicBezTo>
                    <a:pt x="1677366" y="884684"/>
                    <a:pt x="1672648" y="894119"/>
                    <a:pt x="1669646" y="901839"/>
                  </a:cubicBezTo>
                  <a:cubicBezTo>
                    <a:pt x="1555563" y="907415"/>
                    <a:pt x="1550845" y="912132"/>
                    <a:pt x="1551703" y="1022355"/>
                  </a:cubicBezTo>
                  <a:cubicBezTo>
                    <a:pt x="1551703" y="1045086"/>
                    <a:pt x="1552990" y="1067817"/>
                    <a:pt x="1551703" y="1090548"/>
                  </a:cubicBezTo>
                  <a:cubicBezTo>
                    <a:pt x="1547414" y="1154023"/>
                    <a:pt x="1573576" y="1183616"/>
                    <a:pt x="1639195" y="1180614"/>
                  </a:cubicBezTo>
                  <a:cubicBezTo>
                    <a:pt x="1700526" y="1178040"/>
                    <a:pt x="1762285" y="1180185"/>
                    <a:pt x="1823616" y="1180185"/>
                  </a:cubicBezTo>
                  <a:cubicBezTo>
                    <a:pt x="1970723" y="1180185"/>
                    <a:pt x="1970723" y="1180185"/>
                    <a:pt x="1970294" y="1033935"/>
                  </a:cubicBezTo>
                  <a:cubicBezTo>
                    <a:pt x="1969865" y="912561"/>
                    <a:pt x="1969865" y="912561"/>
                    <a:pt x="1848920" y="899266"/>
                  </a:cubicBezTo>
                  <a:cubicBezTo>
                    <a:pt x="1812893" y="790758"/>
                    <a:pt x="1815896" y="786898"/>
                    <a:pt x="1933410" y="786040"/>
                  </a:cubicBezTo>
                  <a:cubicBezTo>
                    <a:pt x="2015327" y="785611"/>
                    <a:pt x="2098101" y="778749"/>
                    <a:pt x="2179161" y="786898"/>
                  </a:cubicBezTo>
                  <a:cubicBezTo>
                    <a:pt x="2290671" y="798478"/>
                    <a:pt x="2369156" y="771887"/>
                    <a:pt x="2391887" y="650942"/>
                  </a:cubicBezTo>
                  <a:cubicBezTo>
                    <a:pt x="2392745" y="647511"/>
                    <a:pt x="2397892" y="644509"/>
                    <a:pt x="2405611" y="635931"/>
                  </a:cubicBezTo>
                  <a:cubicBezTo>
                    <a:pt x="2762872" y="741865"/>
                    <a:pt x="3094400" y="892404"/>
                    <a:pt x="3341008" y="1190478"/>
                  </a:cubicBezTo>
                  <a:cubicBezTo>
                    <a:pt x="3315275" y="1204202"/>
                    <a:pt x="3297261" y="1213209"/>
                    <a:pt x="3281393" y="1224360"/>
                  </a:cubicBezTo>
                  <a:cubicBezTo>
                    <a:pt x="3280106" y="1225218"/>
                    <a:pt x="3291257" y="1253524"/>
                    <a:pt x="3297261" y="1253524"/>
                  </a:cubicBezTo>
                  <a:cubicBezTo>
                    <a:pt x="3367599" y="1255668"/>
                    <a:pt x="3437936" y="1254811"/>
                    <a:pt x="3508273" y="1254811"/>
                  </a:cubicBezTo>
                  <a:cubicBezTo>
                    <a:pt x="3509130" y="1243231"/>
                    <a:pt x="3509988" y="1231651"/>
                    <a:pt x="3510846" y="1220071"/>
                  </a:cubicBezTo>
                  <a:cubicBezTo>
                    <a:pt x="3493262" y="1214924"/>
                    <a:pt x="3474820" y="1211493"/>
                    <a:pt x="3458951" y="1202916"/>
                  </a:cubicBezTo>
                  <a:close/>
                  <a:moveTo>
                    <a:pt x="1213313" y="664237"/>
                  </a:moveTo>
                  <a:cubicBezTo>
                    <a:pt x="1213313" y="660377"/>
                    <a:pt x="1216316" y="657375"/>
                    <a:pt x="1220175" y="657375"/>
                  </a:cubicBezTo>
                  <a:lnTo>
                    <a:pt x="1540552" y="657375"/>
                  </a:lnTo>
                  <a:cubicBezTo>
                    <a:pt x="1544412" y="657375"/>
                    <a:pt x="1547414" y="660377"/>
                    <a:pt x="1547414" y="664237"/>
                  </a:cubicBezTo>
                  <a:cubicBezTo>
                    <a:pt x="1547414" y="668097"/>
                    <a:pt x="1544412" y="671099"/>
                    <a:pt x="1540552" y="671099"/>
                  </a:cubicBezTo>
                  <a:lnTo>
                    <a:pt x="1220175" y="671099"/>
                  </a:lnTo>
                  <a:cubicBezTo>
                    <a:pt x="1216316" y="671528"/>
                    <a:pt x="1213313" y="668097"/>
                    <a:pt x="1213313" y="664237"/>
                  </a:cubicBezTo>
                  <a:close/>
                  <a:moveTo>
                    <a:pt x="1227467" y="695975"/>
                  </a:moveTo>
                  <a:cubicBezTo>
                    <a:pt x="1227467" y="692115"/>
                    <a:pt x="1230469" y="689113"/>
                    <a:pt x="1234329" y="689113"/>
                  </a:cubicBezTo>
                  <a:lnTo>
                    <a:pt x="1554705" y="689113"/>
                  </a:lnTo>
                  <a:cubicBezTo>
                    <a:pt x="1558565" y="689113"/>
                    <a:pt x="1561567" y="692115"/>
                    <a:pt x="1561567" y="695975"/>
                  </a:cubicBezTo>
                  <a:cubicBezTo>
                    <a:pt x="1561567" y="699835"/>
                    <a:pt x="1558565" y="702837"/>
                    <a:pt x="1554705" y="702837"/>
                  </a:cubicBezTo>
                  <a:lnTo>
                    <a:pt x="1234329" y="702837"/>
                  </a:lnTo>
                  <a:cubicBezTo>
                    <a:pt x="1230898" y="702837"/>
                    <a:pt x="1227467" y="699835"/>
                    <a:pt x="1227467" y="695975"/>
                  </a:cubicBezTo>
                  <a:close/>
                  <a:moveTo>
                    <a:pt x="1569287" y="734574"/>
                  </a:moveTo>
                  <a:lnTo>
                    <a:pt x="1248911" y="734574"/>
                  </a:lnTo>
                  <a:cubicBezTo>
                    <a:pt x="1245051" y="734574"/>
                    <a:pt x="1242049" y="731572"/>
                    <a:pt x="1242049" y="727712"/>
                  </a:cubicBezTo>
                  <a:cubicBezTo>
                    <a:pt x="1242049" y="723852"/>
                    <a:pt x="1245051" y="720850"/>
                    <a:pt x="1248911" y="720850"/>
                  </a:cubicBezTo>
                  <a:lnTo>
                    <a:pt x="1569287" y="720850"/>
                  </a:lnTo>
                  <a:cubicBezTo>
                    <a:pt x="1573147" y="720850"/>
                    <a:pt x="1576149" y="723852"/>
                    <a:pt x="1576149" y="727712"/>
                  </a:cubicBezTo>
                  <a:cubicBezTo>
                    <a:pt x="1576578" y="731572"/>
                    <a:pt x="1573147" y="734574"/>
                    <a:pt x="1569287" y="734574"/>
                  </a:cubicBezTo>
                  <a:close/>
                  <a:moveTo>
                    <a:pt x="1850206" y="968316"/>
                  </a:moveTo>
                  <a:cubicBezTo>
                    <a:pt x="1894810" y="968316"/>
                    <a:pt x="1930837" y="1004342"/>
                    <a:pt x="1930837" y="1048946"/>
                  </a:cubicBezTo>
                  <a:cubicBezTo>
                    <a:pt x="1930837" y="1093550"/>
                    <a:pt x="1894810" y="1129576"/>
                    <a:pt x="1850206" y="1129576"/>
                  </a:cubicBezTo>
                  <a:cubicBezTo>
                    <a:pt x="1805602" y="1129576"/>
                    <a:pt x="1769576" y="1093550"/>
                    <a:pt x="1769576" y="1048946"/>
                  </a:cubicBezTo>
                  <a:cubicBezTo>
                    <a:pt x="1769147" y="1004342"/>
                    <a:pt x="1805602" y="968316"/>
                    <a:pt x="1850206" y="968316"/>
                  </a:cubicBezTo>
                  <a:close/>
                  <a:moveTo>
                    <a:pt x="2272657" y="734574"/>
                  </a:moveTo>
                  <a:lnTo>
                    <a:pt x="1952281" y="734574"/>
                  </a:lnTo>
                  <a:cubicBezTo>
                    <a:pt x="1948421" y="734574"/>
                    <a:pt x="1945419" y="731572"/>
                    <a:pt x="1945419" y="727712"/>
                  </a:cubicBezTo>
                  <a:cubicBezTo>
                    <a:pt x="1945419" y="723852"/>
                    <a:pt x="1948421" y="720850"/>
                    <a:pt x="1952281" y="720850"/>
                  </a:cubicBezTo>
                  <a:lnTo>
                    <a:pt x="2272657" y="720850"/>
                  </a:lnTo>
                  <a:cubicBezTo>
                    <a:pt x="2276517" y="720850"/>
                    <a:pt x="2279520" y="723852"/>
                    <a:pt x="2279520" y="727712"/>
                  </a:cubicBezTo>
                  <a:cubicBezTo>
                    <a:pt x="2279520" y="731572"/>
                    <a:pt x="2276517" y="734574"/>
                    <a:pt x="2272657" y="734574"/>
                  </a:cubicBezTo>
                  <a:close/>
                  <a:moveTo>
                    <a:pt x="2287239" y="702837"/>
                  </a:moveTo>
                  <a:lnTo>
                    <a:pt x="1966863" y="702837"/>
                  </a:lnTo>
                  <a:cubicBezTo>
                    <a:pt x="1963003" y="702837"/>
                    <a:pt x="1960001" y="699835"/>
                    <a:pt x="1960001" y="695975"/>
                  </a:cubicBezTo>
                  <a:cubicBezTo>
                    <a:pt x="1960001" y="692115"/>
                    <a:pt x="1963003" y="689113"/>
                    <a:pt x="1966863" y="689113"/>
                  </a:cubicBezTo>
                  <a:lnTo>
                    <a:pt x="2287239" y="689113"/>
                  </a:lnTo>
                  <a:cubicBezTo>
                    <a:pt x="2291099" y="689113"/>
                    <a:pt x="2294101" y="692115"/>
                    <a:pt x="2294101" y="695975"/>
                  </a:cubicBezTo>
                  <a:cubicBezTo>
                    <a:pt x="2294101" y="699835"/>
                    <a:pt x="2291099" y="702837"/>
                    <a:pt x="2287239" y="702837"/>
                  </a:cubicBezTo>
                  <a:close/>
                  <a:moveTo>
                    <a:pt x="2301393" y="671528"/>
                  </a:moveTo>
                  <a:lnTo>
                    <a:pt x="1981016" y="671528"/>
                  </a:lnTo>
                  <a:cubicBezTo>
                    <a:pt x="1977156" y="671528"/>
                    <a:pt x="1974154" y="668526"/>
                    <a:pt x="1974154" y="664666"/>
                  </a:cubicBezTo>
                  <a:cubicBezTo>
                    <a:pt x="1974154" y="660806"/>
                    <a:pt x="1977156" y="657804"/>
                    <a:pt x="1981016" y="657804"/>
                  </a:cubicBezTo>
                  <a:lnTo>
                    <a:pt x="2301393" y="657804"/>
                  </a:lnTo>
                  <a:cubicBezTo>
                    <a:pt x="2305253" y="657804"/>
                    <a:pt x="2308255" y="660806"/>
                    <a:pt x="2308255" y="664666"/>
                  </a:cubicBezTo>
                  <a:cubicBezTo>
                    <a:pt x="2308255" y="668526"/>
                    <a:pt x="2305253" y="671528"/>
                    <a:pt x="2301393" y="671528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3FD950E-4206-425C-BEE5-1FF5039EF694}"/>
                </a:ext>
              </a:extLst>
            </p:cNvPr>
            <p:cNvSpPr/>
            <p:nvPr/>
          </p:nvSpPr>
          <p:spPr>
            <a:xfrm>
              <a:off x="4626723" y="1842218"/>
              <a:ext cx="77199" cy="77199"/>
            </a:xfrm>
            <a:custGeom>
              <a:avLst/>
              <a:gdLst>
                <a:gd name="connsiteX0" fmla="*/ 77199 w 77199"/>
                <a:gd name="connsiteY0" fmla="*/ 38600 h 77199"/>
                <a:gd name="connsiteX1" fmla="*/ 38600 w 77199"/>
                <a:gd name="connsiteY1" fmla="*/ 77199 h 77199"/>
                <a:gd name="connsiteX2" fmla="*/ 0 w 77199"/>
                <a:gd name="connsiteY2" fmla="*/ 38600 h 77199"/>
                <a:gd name="connsiteX3" fmla="*/ 38600 w 77199"/>
                <a:gd name="connsiteY3" fmla="*/ 0 h 77199"/>
                <a:gd name="connsiteX4" fmla="*/ 77199 w 77199"/>
                <a:gd name="connsiteY4" fmla="*/ 38600 h 7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99" h="77199">
                  <a:moveTo>
                    <a:pt x="77199" y="38600"/>
                  </a:moveTo>
                  <a:cubicBezTo>
                    <a:pt x="77199" y="59918"/>
                    <a:pt x="59918" y="77199"/>
                    <a:pt x="38600" y="77199"/>
                  </a:cubicBezTo>
                  <a:cubicBezTo>
                    <a:pt x="17282" y="77199"/>
                    <a:pt x="0" y="59918"/>
                    <a:pt x="0" y="38600"/>
                  </a:cubicBezTo>
                  <a:cubicBezTo>
                    <a:pt x="0" y="17282"/>
                    <a:pt x="17282" y="0"/>
                    <a:pt x="38600" y="0"/>
                  </a:cubicBezTo>
                  <a:cubicBezTo>
                    <a:pt x="59918" y="0"/>
                    <a:pt x="77199" y="17282"/>
                    <a:pt x="77199" y="3860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0887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4" name="그룹 1">
            <a:extLst>
              <a:ext uri="{FF2B5EF4-FFF2-40B4-BE49-F238E27FC236}">
                <a16:creationId xmlns:a16="http://schemas.microsoft.com/office/drawing/2014/main" id="{2FCAED7B-3437-43CA-93EF-F43E6214F9D6}"/>
              </a:ext>
            </a:extLst>
          </p:cNvPr>
          <p:cNvGrpSpPr/>
          <p:nvPr userDrawn="1"/>
        </p:nvGrpSpPr>
        <p:grpSpPr>
          <a:xfrm>
            <a:off x="8914194" y="1831870"/>
            <a:ext cx="2307768" cy="2309828"/>
            <a:chOff x="8582298" y="2310847"/>
            <a:chExt cx="2026966" cy="20287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F55EBD7-1B90-4FC1-B0C9-AA8513B133AA}"/>
                </a:ext>
              </a:extLst>
            </p:cNvPr>
            <p:cNvSpPr/>
            <p:nvPr/>
          </p:nvSpPr>
          <p:spPr>
            <a:xfrm>
              <a:off x="8582298" y="2310847"/>
              <a:ext cx="2026966" cy="2028775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30B707A-5FD9-4157-9197-E3256385E8EF}"/>
                </a:ext>
              </a:extLst>
            </p:cNvPr>
            <p:cNvSpPr/>
            <p:nvPr/>
          </p:nvSpPr>
          <p:spPr>
            <a:xfrm>
              <a:off x="10287809" y="2607228"/>
              <a:ext cx="205017" cy="205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7" name="그룹 4">
            <a:extLst>
              <a:ext uri="{FF2B5EF4-FFF2-40B4-BE49-F238E27FC236}">
                <a16:creationId xmlns:a16="http://schemas.microsoft.com/office/drawing/2014/main" id="{03FF8C00-9D0B-4A21-9629-8F76797C6B1A}"/>
              </a:ext>
            </a:extLst>
          </p:cNvPr>
          <p:cNvGrpSpPr/>
          <p:nvPr userDrawn="1"/>
        </p:nvGrpSpPr>
        <p:grpSpPr>
          <a:xfrm>
            <a:off x="925989" y="1831870"/>
            <a:ext cx="2307768" cy="2309828"/>
            <a:chOff x="853440" y="2310847"/>
            <a:chExt cx="2026966" cy="202877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7D35B72-8A5F-4DC1-A93C-8FD79DCF30BB}"/>
                </a:ext>
              </a:extLst>
            </p:cNvPr>
            <p:cNvSpPr/>
            <p:nvPr/>
          </p:nvSpPr>
          <p:spPr>
            <a:xfrm>
              <a:off x="853440" y="2310847"/>
              <a:ext cx="2026966" cy="2028775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B9B908D-A2F0-4EA9-A450-FB1B5C40471A}"/>
                </a:ext>
              </a:extLst>
            </p:cNvPr>
            <p:cNvSpPr/>
            <p:nvPr/>
          </p:nvSpPr>
          <p:spPr>
            <a:xfrm>
              <a:off x="2558951" y="2607228"/>
              <a:ext cx="205017" cy="20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0" name="그룹 3">
            <a:extLst>
              <a:ext uri="{FF2B5EF4-FFF2-40B4-BE49-F238E27FC236}">
                <a16:creationId xmlns:a16="http://schemas.microsoft.com/office/drawing/2014/main" id="{634E4E22-E4F9-4988-A85F-328940E731C5}"/>
              </a:ext>
            </a:extLst>
          </p:cNvPr>
          <p:cNvGrpSpPr/>
          <p:nvPr userDrawn="1"/>
        </p:nvGrpSpPr>
        <p:grpSpPr>
          <a:xfrm>
            <a:off x="4920091" y="1831870"/>
            <a:ext cx="2307768" cy="2309828"/>
            <a:chOff x="4717869" y="2310847"/>
            <a:chExt cx="2026966" cy="202877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A3D9C5-6753-476D-A018-A4CC5EEE4772}"/>
                </a:ext>
              </a:extLst>
            </p:cNvPr>
            <p:cNvSpPr/>
            <p:nvPr/>
          </p:nvSpPr>
          <p:spPr>
            <a:xfrm>
              <a:off x="4717869" y="2310847"/>
              <a:ext cx="2026966" cy="202877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BD55736-6945-42DD-9434-B0178F9CEC5D}"/>
                </a:ext>
              </a:extLst>
            </p:cNvPr>
            <p:cNvSpPr/>
            <p:nvPr/>
          </p:nvSpPr>
          <p:spPr>
            <a:xfrm>
              <a:off x="6423380" y="2607228"/>
              <a:ext cx="205017" cy="205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1D9F5339-7E63-4815-A1E3-3D47B5DC2DE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96182" y="2002982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693620C-0E56-4F85-8546-6FA3727CC7B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090284" y="2002982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BAF1635-73CA-4690-ADD6-B0FB33125EDB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084387" y="2002982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21842785-751B-41E3-A608-8BE481649FD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421441" y="1309036"/>
            <a:ext cx="6921422" cy="5032620"/>
          </a:xfrm>
          <a:custGeom>
            <a:avLst/>
            <a:gdLst>
              <a:gd name="connsiteX0" fmla="*/ 5771583 w 6921422"/>
              <a:gd name="connsiteY0" fmla="*/ 2239635 h 5032620"/>
              <a:gd name="connsiteX1" fmla="*/ 6921422 w 6921422"/>
              <a:gd name="connsiteY1" fmla="*/ 3882781 h 5032620"/>
              <a:gd name="connsiteX2" fmla="*/ 5278276 w 6921422"/>
              <a:gd name="connsiteY2" fmla="*/ 5032620 h 5032620"/>
              <a:gd name="connsiteX3" fmla="*/ 4128437 w 6921422"/>
              <a:gd name="connsiteY3" fmla="*/ 3389474 h 5032620"/>
              <a:gd name="connsiteX4" fmla="*/ 2856046 w 6921422"/>
              <a:gd name="connsiteY4" fmla="*/ 1717648 h 5032620"/>
              <a:gd name="connsiteX5" fmla="*/ 4005885 w 6921422"/>
              <a:gd name="connsiteY5" fmla="*/ 3360794 h 5032620"/>
              <a:gd name="connsiteX6" fmla="*/ 2362739 w 6921422"/>
              <a:gd name="connsiteY6" fmla="*/ 4510633 h 5032620"/>
              <a:gd name="connsiteX7" fmla="*/ 1212900 w 6921422"/>
              <a:gd name="connsiteY7" fmla="*/ 2867486 h 5032620"/>
              <a:gd name="connsiteX8" fmla="*/ 4558683 w 6921422"/>
              <a:gd name="connsiteY8" fmla="*/ 521989 h 5032620"/>
              <a:gd name="connsiteX9" fmla="*/ 5708522 w 6921422"/>
              <a:gd name="connsiteY9" fmla="*/ 2165135 h 5032620"/>
              <a:gd name="connsiteX10" fmla="*/ 4065376 w 6921422"/>
              <a:gd name="connsiteY10" fmla="*/ 3314974 h 5032620"/>
              <a:gd name="connsiteX11" fmla="*/ 2915537 w 6921422"/>
              <a:gd name="connsiteY11" fmla="*/ 1671827 h 5032620"/>
              <a:gd name="connsiteX12" fmla="*/ 1643146 w 6921422"/>
              <a:gd name="connsiteY12" fmla="*/ 0 h 5032620"/>
              <a:gd name="connsiteX13" fmla="*/ 2792985 w 6921422"/>
              <a:gd name="connsiteY13" fmla="*/ 1643146 h 5032620"/>
              <a:gd name="connsiteX14" fmla="*/ 1149839 w 6921422"/>
              <a:gd name="connsiteY14" fmla="*/ 2792985 h 5032620"/>
              <a:gd name="connsiteX15" fmla="*/ 0 w 6921422"/>
              <a:gd name="connsiteY15" fmla="*/ 1149839 h 5032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21422" h="5032620">
                <a:moveTo>
                  <a:pt x="5771583" y="2239635"/>
                </a:moveTo>
                <a:lnTo>
                  <a:pt x="6921422" y="3882781"/>
                </a:lnTo>
                <a:lnTo>
                  <a:pt x="5278276" y="5032620"/>
                </a:lnTo>
                <a:lnTo>
                  <a:pt x="4128437" y="3389474"/>
                </a:lnTo>
                <a:close/>
                <a:moveTo>
                  <a:pt x="2856046" y="1717648"/>
                </a:moveTo>
                <a:lnTo>
                  <a:pt x="4005885" y="3360794"/>
                </a:lnTo>
                <a:lnTo>
                  <a:pt x="2362739" y="4510633"/>
                </a:lnTo>
                <a:lnTo>
                  <a:pt x="1212900" y="2867486"/>
                </a:lnTo>
                <a:close/>
                <a:moveTo>
                  <a:pt x="4558683" y="521989"/>
                </a:moveTo>
                <a:lnTo>
                  <a:pt x="5708522" y="2165135"/>
                </a:lnTo>
                <a:lnTo>
                  <a:pt x="4065376" y="3314974"/>
                </a:lnTo>
                <a:lnTo>
                  <a:pt x="2915537" y="1671827"/>
                </a:lnTo>
                <a:close/>
                <a:moveTo>
                  <a:pt x="1643146" y="0"/>
                </a:moveTo>
                <a:lnTo>
                  <a:pt x="2792985" y="1643146"/>
                </a:lnTo>
                <a:lnTo>
                  <a:pt x="1149839" y="2792985"/>
                </a:lnTo>
                <a:lnTo>
                  <a:pt x="0" y="11498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EED1AAA-DC89-4342-90C9-D34A1F30F5FF}"/>
              </a:ext>
            </a:extLst>
          </p:cNvPr>
          <p:cNvSpPr/>
          <p:nvPr userDrawn="1"/>
        </p:nvSpPr>
        <p:spPr>
          <a:xfrm>
            <a:off x="0" y="2475387"/>
            <a:ext cx="2708047" cy="3335839"/>
          </a:xfrm>
          <a:custGeom>
            <a:avLst/>
            <a:gdLst>
              <a:gd name="connsiteX0" fmla="*/ 0 w 2708047"/>
              <a:gd name="connsiteY0" fmla="*/ 0 h 3335839"/>
              <a:gd name="connsiteX1" fmla="*/ 347734 w 2708047"/>
              <a:gd name="connsiteY1" fmla="*/ 0 h 3335839"/>
              <a:gd name="connsiteX2" fmla="*/ 2708047 w 2708047"/>
              <a:gd name="connsiteY2" fmla="*/ 3335839 h 3335839"/>
              <a:gd name="connsiteX3" fmla="*/ 0 w 2708047"/>
              <a:gd name="connsiteY3" fmla="*/ 3335839 h 3335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8047" h="3335839">
                <a:moveTo>
                  <a:pt x="0" y="0"/>
                </a:moveTo>
                <a:lnTo>
                  <a:pt x="347734" y="0"/>
                </a:lnTo>
                <a:lnTo>
                  <a:pt x="2708047" y="3335839"/>
                </a:lnTo>
                <a:lnTo>
                  <a:pt x="0" y="333583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CF6006-953F-4565-9D28-7D37F857281E}"/>
              </a:ext>
            </a:extLst>
          </p:cNvPr>
          <p:cNvSpPr/>
          <p:nvPr userDrawn="1"/>
        </p:nvSpPr>
        <p:spPr>
          <a:xfrm>
            <a:off x="5037782" y="1819635"/>
            <a:ext cx="7154218" cy="3335839"/>
          </a:xfrm>
          <a:custGeom>
            <a:avLst/>
            <a:gdLst>
              <a:gd name="connsiteX0" fmla="*/ 0 w 7154218"/>
              <a:gd name="connsiteY0" fmla="*/ 0 h 3335839"/>
              <a:gd name="connsiteX1" fmla="*/ 7154218 w 7154218"/>
              <a:gd name="connsiteY1" fmla="*/ 0 h 3335839"/>
              <a:gd name="connsiteX2" fmla="*/ 7154218 w 7154218"/>
              <a:gd name="connsiteY2" fmla="*/ 3335839 h 3335839"/>
              <a:gd name="connsiteX3" fmla="*/ 2360312 w 7154218"/>
              <a:gd name="connsiteY3" fmla="*/ 3335839 h 3335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4218" h="3335839">
                <a:moveTo>
                  <a:pt x="0" y="0"/>
                </a:moveTo>
                <a:lnTo>
                  <a:pt x="7154218" y="0"/>
                </a:lnTo>
                <a:lnTo>
                  <a:pt x="7154218" y="3335839"/>
                </a:lnTo>
                <a:lnTo>
                  <a:pt x="2360312" y="333583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6791A75F-9365-49A0-8545-B9D1D27C93D6}"/>
              </a:ext>
            </a:extLst>
          </p:cNvPr>
          <p:cNvGrpSpPr/>
          <p:nvPr userDrawn="1"/>
        </p:nvGrpSpPr>
        <p:grpSpPr>
          <a:xfrm>
            <a:off x="9508727" y="2147107"/>
            <a:ext cx="2683273" cy="4217224"/>
            <a:chOff x="9508727" y="2147107"/>
            <a:chExt cx="2683273" cy="4217224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C0878A5-F630-4D38-8006-E756E3BD9C44}"/>
                </a:ext>
              </a:extLst>
            </p:cNvPr>
            <p:cNvSpPr/>
            <p:nvPr/>
          </p:nvSpPr>
          <p:spPr>
            <a:xfrm>
              <a:off x="11381596" y="5780548"/>
              <a:ext cx="810404" cy="583783"/>
            </a:xfrm>
            <a:custGeom>
              <a:avLst/>
              <a:gdLst>
                <a:gd name="connsiteX0" fmla="*/ 267669 w 810404"/>
                <a:gd name="connsiteY0" fmla="*/ 0 h 583783"/>
                <a:gd name="connsiteX1" fmla="*/ 769357 w 810404"/>
                <a:gd name="connsiteY1" fmla="*/ 0 h 583783"/>
                <a:gd name="connsiteX2" fmla="*/ 805844 w 810404"/>
                <a:gd name="connsiteY2" fmla="*/ 0 h 583783"/>
                <a:gd name="connsiteX3" fmla="*/ 810404 w 810404"/>
                <a:gd name="connsiteY3" fmla="*/ 0 h 583783"/>
                <a:gd name="connsiteX4" fmla="*/ 810404 w 810404"/>
                <a:gd name="connsiteY4" fmla="*/ 583783 h 583783"/>
                <a:gd name="connsiteX5" fmla="*/ 805844 w 810404"/>
                <a:gd name="connsiteY5" fmla="*/ 583783 h 583783"/>
                <a:gd name="connsiteX6" fmla="*/ 769357 w 810404"/>
                <a:gd name="connsiteY6" fmla="*/ 583783 h 583783"/>
                <a:gd name="connsiteX7" fmla="*/ 170371 w 810404"/>
                <a:gd name="connsiteY7" fmla="*/ 583783 h 583783"/>
                <a:gd name="connsiteX8" fmla="*/ 152128 w 810404"/>
                <a:gd name="connsiteY8" fmla="*/ 367906 h 583783"/>
                <a:gd name="connsiteX9" fmla="*/ 267669 w 810404"/>
                <a:gd name="connsiteY9" fmla="*/ 0 h 58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404" h="583783">
                  <a:moveTo>
                    <a:pt x="267669" y="0"/>
                  </a:moveTo>
                  <a:lnTo>
                    <a:pt x="769357" y="0"/>
                  </a:lnTo>
                  <a:lnTo>
                    <a:pt x="805844" y="0"/>
                  </a:lnTo>
                  <a:lnTo>
                    <a:pt x="810404" y="0"/>
                  </a:lnTo>
                  <a:lnTo>
                    <a:pt x="810404" y="583783"/>
                  </a:lnTo>
                  <a:lnTo>
                    <a:pt x="805844" y="583783"/>
                  </a:lnTo>
                  <a:cubicBezTo>
                    <a:pt x="805844" y="583783"/>
                    <a:pt x="793682" y="583783"/>
                    <a:pt x="769357" y="583783"/>
                  </a:cubicBezTo>
                  <a:cubicBezTo>
                    <a:pt x="675101" y="583783"/>
                    <a:pt x="413614" y="583783"/>
                    <a:pt x="170371" y="583783"/>
                  </a:cubicBezTo>
                  <a:cubicBezTo>
                    <a:pt x="-133682" y="583783"/>
                    <a:pt x="39629" y="483446"/>
                    <a:pt x="152128" y="367906"/>
                  </a:cubicBezTo>
                  <a:cubicBezTo>
                    <a:pt x="264629" y="249324"/>
                    <a:pt x="267669" y="0"/>
                    <a:pt x="267669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97E711B-E46A-4390-ABC3-94CFE8F79549}"/>
                </a:ext>
              </a:extLst>
            </p:cNvPr>
            <p:cNvSpPr/>
            <p:nvPr/>
          </p:nvSpPr>
          <p:spPr>
            <a:xfrm>
              <a:off x="9508727" y="2147107"/>
              <a:ext cx="2683273" cy="3642562"/>
            </a:xfrm>
            <a:custGeom>
              <a:avLst/>
              <a:gdLst>
                <a:gd name="connsiteX0" fmla="*/ 170270 w 2683273"/>
                <a:gd name="connsiteY0" fmla="*/ 0 h 3642562"/>
                <a:gd name="connsiteX1" fmla="*/ 2645266 w 2683273"/>
                <a:gd name="connsiteY1" fmla="*/ 0 h 3642562"/>
                <a:gd name="connsiteX2" fmla="*/ 2683273 w 2683273"/>
                <a:gd name="connsiteY2" fmla="*/ 0 h 3642562"/>
                <a:gd name="connsiteX3" fmla="*/ 2683273 w 2683273"/>
                <a:gd name="connsiteY3" fmla="*/ 3642562 h 3642562"/>
                <a:gd name="connsiteX4" fmla="*/ 155068 w 2683273"/>
                <a:gd name="connsiteY4" fmla="*/ 3642562 h 3642562"/>
                <a:gd name="connsiteX5" fmla="*/ 0 w 2683273"/>
                <a:gd name="connsiteY5" fmla="*/ 3469251 h 3642562"/>
                <a:gd name="connsiteX6" fmla="*/ 0 w 2683273"/>
                <a:gd name="connsiteY6" fmla="*/ 170270 h 3642562"/>
                <a:gd name="connsiteX7" fmla="*/ 170270 w 2683273"/>
                <a:gd name="connsiteY7" fmla="*/ 0 h 364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3273" h="3642562">
                  <a:moveTo>
                    <a:pt x="170270" y="0"/>
                  </a:moveTo>
                  <a:lnTo>
                    <a:pt x="2645266" y="0"/>
                  </a:lnTo>
                  <a:lnTo>
                    <a:pt x="2683273" y="0"/>
                  </a:lnTo>
                  <a:lnTo>
                    <a:pt x="2683273" y="3642562"/>
                  </a:lnTo>
                  <a:lnTo>
                    <a:pt x="155068" y="3642562"/>
                  </a:lnTo>
                  <a:cubicBezTo>
                    <a:pt x="69933" y="3642562"/>
                    <a:pt x="0" y="3566549"/>
                    <a:pt x="0" y="3469251"/>
                  </a:cubicBezTo>
                  <a:lnTo>
                    <a:pt x="0" y="170270"/>
                  </a:lnTo>
                  <a:cubicBezTo>
                    <a:pt x="0" y="72973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B50360A-C4B5-49A0-B4A3-BB4393E56ADD}"/>
                </a:ext>
              </a:extLst>
            </p:cNvPr>
            <p:cNvSpPr/>
            <p:nvPr/>
          </p:nvSpPr>
          <p:spPr>
            <a:xfrm>
              <a:off x="9536092" y="2177513"/>
              <a:ext cx="2655908" cy="3195604"/>
            </a:xfrm>
            <a:custGeom>
              <a:avLst/>
              <a:gdLst>
                <a:gd name="connsiteX0" fmla="*/ 170270 w 2655908"/>
                <a:gd name="connsiteY0" fmla="*/ 0 h 3195604"/>
                <a:gd name="connsiteX1" fmla="*/ 2623983 w 2655908"/>
                <a:gd name="connsiteY1" fmla="*/ 0 h 3195604"/>
                <a:gd name="connsiteX2" fmla="*/ 2655908 w 2655908"/>
                <a:gd name="connsiteY2" fmla="*/ 0 h 3195604"/>
                <a:gd name="connsiteX3" fmla="*/ 2655908 w 2655908"/>
                <a:gd name="connsiteY3" fmla="*/ 3195604 h 3195604"/>
                <a:gd name="connsiteX4" fmla="*/ 0 w 2655908"/>
                <a:gd name="connsiteY4" fmla="*/ 3195604 h 3195604"/>
                <a:gd name="connsiteX5" fmla="*/ 0 w 2655908"/>
                <a:gd name="connsiteY5" fmla="*/ 148987 h 3195604"/>
                <a:gd name="connsiteX6" fmla="*/ 170270 w 2655908"/>
                <a:gd name="connsiteY6" fmla="*/ 0 h 319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5908" h="3195604">
                  <a:moveTo>
                    <a:pt x="170270" y="0"/>
                  </a:moveTo>
                  <a:lnTo>
                    <a:pt x="2623983" y="0"/>
                  </a:lnTo>
                  <a:lnTo>
                    <a:pt x="2655908" y="0"/>
                  </a:lnTo>
                  <a:lnTo>
                    <a:pt x="2655908" y="3195604"/>
                  </a:lnTo>
                  <a:lnTo>
                    <a:pt x="0" y="3195604"/>
                  </a:lnTo>
                  <a:lnTo>
                    <a:pt x="0" y="148987"/>
                  </a:lnTo>
                  <a:cubicBezTo>
                    <a:pt x="0" y="60811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DBB3797-B11F-4F0D-B0E5-C36F6E625F33}"/>
                </a:ext>
              </a:extLst>
            </p:cNvPr>
            <p:cNvSpPr/>
            <p:nvPr/>
          </p:nvSpPr>
          <p:spPr>
            <a:xfrm>
              <a:off x="11384738" y="6312642"/>
              <a:ext cx="807262" cy="48649"/>
            </a:xfrm>
            <a:custGeom>
              <a:avLst/>
              <a:gdLst>
                <a:gd name="connsiteX0" fmla="*/ 0 w 807262"/>
                <a:gd name="connsiteY0" fmla="*/ 0 h 48649"/>
                <a:gd name="connsiteX1" fmla="*/ 807262 w 807262"/>
                <a:gd name="connsiteY1" fmla="*/ 0 h 48649"/>
                <a:gd name="connsiteX2" fmla="*/ 807262 w 807262"/>
                <a:gd name="connsiteY2" fmla="*/ 48649 h 48649"/>
                <a:gd name="connsiteX3" fmla="*/ 799662 w 807262"/>
                <a:gd name="connsiteY3" fmla="*/ 48649 h 48649"/>
                <a:gd name="connsiteX4" fmla="*/ 772297 w 807262"/>
                <a:gd name="connsiteY4" fmla="*/ 48649 h 48649"/>
                <a:gd name="connsiteX5" fmla="*/ 173311 w 807262"/>
                <a:gd name="connsiteY5" fmla="*/ 48649 h 48649"/>
                <a:gd name="connsiteX6" fmla="*/ 0 w 807262"/>
                <a:gd name="connsiteY6" fmla="*/ 6081 h 48649"/>
                <a:gd name="connsiteX7" fmla="*/ 0 w 807262"/>
                <a:gd name="connsiteY7" fmla="*/ 3041 h 4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262" h="48649">
                  <a:moveTo>
                    <a:pt x="0" y="0"/>
                  </a:moveTo>
                  <a:lnTo>
                    <a:pt x="807262" y="0"/>
                  </a:lnTo>
                  <a:lnTo>
                    <a:pt x="807262" y="48649"/>
                  </a:lnTo>
                  <a:lnTo>
                    <a:pt x="799662" y="48649"/>
                  </a:lnTo>
                  <a:cubicBezTo>
                    <a:pt x="793581" y="48649"/>
                    <a:pt x="784459" y="48649"/>
                    <a:pt x="772297" y="48649"/>
                  </a:cubicBezTo>
                  <a:cubicBezTo>
                    <a:pt x="678039" y="48649"/>
                    <a:pt x="416553" y="48649"/>
                    <a:pt x="173311" y="48649"/>
                  </a:cubicBezTo>
                  <a:cubicBezTo>
                    <a:pt x="48648" y="48649"/>
                    <a:pt x="0" y="36487"/>
                    <a:pt x="0" y="6081"/>
                  </a:cubicBezTo>
                  <a:cubicBezTo>
                    <a:pt x="0" y="6081"/>
                    <a:pt x="0" y="6081"/>
                    <a:pt x="0" y="304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371EA63-181D-4AE5-AA9F-DB4EA369D3CD}"/>
                </a:ext>
              </a:extLst>
            </p:cNvPr>
            <p:cNvSpPr/>
            <p:nvPr/>
          </p:nvSpPr>
          <p:spPr>
            <a:xfrm>
              <a:off x="9536092" y="5379197"/>
              <a:ext cx="2655908" cy="395270"/>
            </a:xfrm>
            <a:custGeom>
              <a:avLst/>
              <a:gdLst>
                <a:gd name="connsiteX0" fmla="*/ 0 w 2655908"/>
                <a:gd name="connsiteY0" fmla="*/ 0 h 395270"/>
                <a:gd name="connsiteX1" fmla="*/ 2655908 w 2655908"/>
                <a:gd name="connsiteY1" fmla="*/ 0 h 395270"/>
                <a:gd name="connsiteX2" fmla="*/ 2655908 w 2655908"/>
                <a:gd name="connsiteY2" fmla="*/ 395270 h 395270"/>
                <a:gd name="connsiteX3" fmla="*/ 2623983 w 2655908"/>
                <a:gd name="connsiteY3" fmla="*/ 395270 h 395270"/>
                <a:gd name="connsiteX4" fmla="*/ 170270 w 2655908"/>
                <a:gd name="connsiteY4" fmla="*/ 395270 h 395270"/>
                <a:gd name="connsiteX5" fmla="*/ 0 w 2655908"/>
                <a:gd name="connsiteY5" fmla="*/ 246284 h 39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5908" h="395270">
                  <a:moveTo>
                    <a:pt x="0" y="0"/>
                  </a:moveTo>
                  <a:lnTo>
                    <a:pt x="2655908" y="0"/>
                  </a:lnTo>
                  <a:lnTo>
                    <a:pt x="2655908" y="395270"/>
                  </a:lnTo>
                  <a:lnTo>
                    <a:pt x="2623983" y="395270"/>
                  </a:lnTo>
                  <a:lnTo>
                    <a:pt x="170270" y="395270"/>
                  </a:lnTo>
                  <a:cubicBezTo>
                    <a:pt x="82095" y="395270"/>
                    <a:pt x="0" y="322297"/>
                    <a:pt x="0" y="24628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BDFAC0A-0E7B-4FE1-9B3F-116FDFFB3C80}"/>
                </a:ext>
              </a:extLst>
            </p:cNvPr>
            <p:cNvSpPr/>
            <p:nvPr/>
          </p:nvSpPr>
          <p:spPr>
            <a:xfrm>
              <a:off x="9711093" y="2388830"/>
              <a:ext cx="2480907" cy="279729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AD3BF4-3D79-4A40-8E0A-D2D135A5A27F}"/>
                </a:ext>
              </a:extLst>
            </p:cNvPr>
            <p:cNvSpPr/>
            <p:nvPr/>
          </p:nvSpPr>
          <p:spPr>
            <a:xfrm>
              <a:off x="10791316" y="2439610"/>
              <a:ext cx="1400684" cy="2776919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C50E4C1-3115-4728-9B4A-0F1A8E927D62}"/>
              </a:ext>
            </a:extLst>
          </p:cNvPr>
          <p:cNvSpPr/>
          <p:nvPr userDrawn="1"/>
        </p:nvSpPr>
        <p:spPr>
          <a:xfrm>
            <a:off x="0" y="2"/>
            <a:ext cx="12192000" cy="18804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bg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08B03F-C61F-4E2F-A7C0-DA795E395B4F}"/>
              </a:ext>
            </a:extLst>
          </p:cNvPr>
          <p:cNvSpPr/>
          <p:nvPr userDrawn="1"/>
        </p:nvSpPr>
        <p:spPr>
          <a:xfrm>
            <a:off x="5334000" y="1101032"/>
            <a:ext cx="1524000" cy="152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Oval 9">
            <a:extLst>
              <a:ext uri="{FF2B5EF4-FFF2-40B4-BE49-F238E27FC236}">
                <a16:creationId xmlns:a16="http://schemas.microsoft.com/office/drawing/2014/main" id="{993979E3-2508-4804-9198-767F39A2FC35}"/>
              </a:ext>
            </a:extLst>
          </p:cNvPr>
          <p:cNvSpPr/>
          <p:nvPr userDrawn="1"/>
        </p:nvSpPr>
        <p:spPr>
          <a:xfrm>
            <a:off x="6714751" y="3891928"/>
            <a:ext cx="2520000" cy="25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91EB6C7F-E882-4A4F-9AA5-38F77D013A4A}"/>
              </a:ext>
            </a:extLst>
          </p:cNvPr>
          <p:cNvSpPr>
            <a:spLocks noGrp="1"/>
          </p:cNvSpPr>
          <p:nvPr userDrawn="1">
            <p:ph type="pic" idx="10" hasCustomPrompt="1"/>
          </p:nvPr>
        </p:nvSpPr>
        <p:spPr>
          <a:xfrm>
            <a:off x="9650182" y="2332083"/>
            <a:ext cx="2541818" cy="29107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6" name="Group 20">
            <a:extLst>
              <a:ext uri="{FF2B5EF4-FFF2-40B4-BE49-F238E27FC236}">
                <a16:creationId xmlns:a16="http://schemas.microsoft.com/office/drawing/2014/main" id="{3CE08510-6005-4899-BD69-BAEA52D8B5D6}"/>
              </a:ext>
            </a:extLst>
          </p:cNvPr>
          <p:cNvGrpSpPr/>
          <p:nvPr userDrawn="1"/>
        </p:nvGrpSpPr>
        <p:grpSpPr>
          <a:xfrm>
            <a:off x="7019112" y="2489998"/>
            <a:ext cx="1890758" cy="3323854"/>
            <a:chOff x="445712" y="1449040"/>
            <a:chExt cx="2113018" cy="3924176"/>
          </a:xfrm>
        </p:grpSpPr>
        <p:sp>
          <p:nvSpPr>
            <p:cNvPr id="7" name="Rounded Rectangle 21">
              <a:extLst>
                <a:ext uri="{FF2B5EF4-FFF2-40B4-BE49-F238E27FC236}">
                  <a16:creationId xmlns:a16="http://schemas.microsoft.com/office/drawing/2014/main" id="{B134CE71-F752-452C-98AE-FA0EF72498EE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ECE66DC9-CF7C-484B-9BBE-6479F83620B7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9" name="Group 23">
              <a:extLst>
                <a:ext uri="{FF2B5EF4-FFF2-40B4-BE49-F238E27FC236}">
                  <a16:creationId xmlns:a16="http://schemas.microsoft.com/office/drawing/2014/main" id="{5A004B65-4866-4E97-A6D1-87026FE3278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0" name="Oval 24">
                <a:extLst>
                  <a:ext uri="{FF2B5EF4-FFF2-40B4-BE49-F238E27FC236}">
                    <a16:creationId xmlns:a16="http://schemas.microsoft.com/office/drawing/2014/main" id="{3DF249CD-3878-4922-886A-64163FF2F87B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1" name="Rounded Rectangle 25">
                <a:extLst>
                  <a:ext uri="{FF2B5EF4-FFF2-40B4-BE49-F238E27FC236}">
                    <a16:creationId xmlns:a16="http://schemas.microsoft.com/office/drawing/2014/main" id="{AF7C9E41-7AC0-436F-A23E-EEB436D0808E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B322E0C-7B69-4F15-9F22-5F0FB53FAD93}"/>
              </a:ext>
            </a:extLst>
          </p:cNvPr>
          <p:cNvSpPr>
            <a:spLocks noGrp="1"/>
          </p:cNvSpPr>
          <p:nvPr userDrawn="1">
            <p:ph type="pic" idx="11" hasCustomPrompt="1"/>
          </p:nvPr>
        </p:nvSpPr>
        <p:spPr>
          <a:xfrm>
            <a:off x="7145482" y="2816952"/>
            <a:ext cx="1624041" cy="26634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A209F84B-3561-49BE-9813-414CD15522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31" y="216998"/>
            <a:ext cx="11661595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92229B2-6268-4EC0-A8DA-5DF723C2C962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3551914" y="879140"/>
            <a:ext cx="5088662" cy="5099611"/>
          </a:xfrm>
          <a:custGeom>
            <a:avLst/>
            <a:gdLst>
              <a:gd name="connsiteX0" fmla="*/ 557910 w 5088662"/>
              <a:gd name="connsiteY0" fmla="*/ 3631601 h 5099611"/>
              <a:gd name="connsiteX1" fmla="*/ 3028649 w 5088662"/>
              <a:gd name="connsiteY1" fmla="*/ 3631601 h 5099611"/>
              <a:gd name="connsiteX2" fmla="*/ 3024027 w 5088662"/>
              <a:gd name="connsiteY2" fmla="*/ 3644308 h 5099611"/>
              <a:gd name="connsiteX3" fmla="*/ 2362738 w 5088662"/>
              <a:gd name="connsiteY3" fmla="*/ 4791313 h 5099611"/>
              <a:gd name="connsiteX4" fmla="*/ 2338483 w 5088662"/>
              <a:gd name="connsiteY4" fmla="*/ 4802864 h 5099611"/>
              <a:gd name="connsiteX5" fmla="*/ 1607310 w 5088662"/>
              <a:gd name="connsiteY5" fmla="*/ 4608809 h 5099611"/>
              <a:gd name="connsiteX6" fmla="*/ 568882 w 5088662"/>
              <a:gd name="connsiteY6" fmla="*/ 3651817 h 5099611"/>
              <a:gd name="connsiteX7" fmla="*/ 557910 w 5088662"/>
              <a:gd name="connsiteY7" fmla="*/ 3631601 h 5099611"/>
              <a:gd name="connsiteX8" fmla="*/ 3723435 w 5088662"/>
              <a:gd name="connsiteY8" fmla="*/ 2669411 h 5099611"/>
              <a:gd name="connsiteX9" fmla="*/ 3734410 w 5088662"/>
              <a:gd name="connsiteY9" fmla="*/ 2687316 h 5099611"/>
              <a:gd name="connsiteX10" fmla="*/ 4391655 w 5088662"/>
              <a:gd name="connsiteY10" fmla="*/ 3825081 h 5099611"/>
              <a:gd name="connsiteX11" fmla="*/ 4391079 w 5088662"/>
              <a:gd name="connsiteY11" fmla="*/ 3856845 h 5099611"/>
              <a:gd name="connsiteX12" fmla="*/ 3253313 w 5088662"/>
              <a:gd name="connsiteY12" fmla="*/ 4698908 h 5099611"/>
              <a:gd name="connsiteX13" fmla="*/ 2529071 w 5088662"/>
              <a:gd name="connsiteY13" fmla="*/ 4812683 h 5099611"/>
              <a:gd name="connsiteX14" fmla="*/ 2486332 w 5088662"/>
              <a:gd name="connsiteY14" fmla="*/ 4812107 h 5099611"/>
              <a:gd name="connsiteX15" fmla="*/ 3723435 w 5088662"/>
              <a:gd name="connsiteY15" fmla="*/ 2669411 h 5099611"/>
              <a:gd name="connsiteX16" fmla="*/ 4570691 w 5088662"/>
              <a:gd name="connsiteY16" fmla="*/ 1586517 h 5099611"/>
              <a:gd name="connsiteX17" fmla="*/ 4598989 w 5088662"/>
              <a:gd name="connsiteY17" fmla="*/ 1604422 h 5099611"/>
              <a:gd name="connsiteX18" fmla="*/ 4797666 w 5088662"/>
              <a:gd name="connsiteY18" fmla="*/ 2367359 h 5099611"/>
              <a:gd name="connsiteX19" fmla="*/ 4485214 w 5088662"/>
              <a:gd name="connsiteY19" fmla="*/ 3710729 h 5099611"/>
              <a:gd name="connsiteX20" fmla="*/ 4477129 w 5088662"/>
              <a:gd name="connsiteY20" fmla="*/ 3724589 h 5099611"/>
              <a:gd name="connsiteX21" fmla="*/ 4472507 w 5088662"/>
              <a:gd name="connsiteY21" fmla="*/ 3727476 h 5099611"/>
              <a:gd name="connsiteX22" fmla="*/ 3236562 w 5088662"/>
              <a:gd name="connsiteY22" fmla="*/ 1588249 h 5099611"/>
              <a:gd name="connsiteX23" fmla="*/ 3257930 w 5088662"/>
              <a:gd name="connsiteY23" fmla="*/ 1587093 h 5099611"/>
              <a:gd name="connsiteX24" fmla="*/ 4570691 w 5088662"/>
              <a:gd name="connsiteY24" fmla="*/ 1586517 h 5099611"/>
              <a:gd name="connsiteX25" fmla="*/ 614508 w 5088662"/>
              <a:gd name="connsiteY25" fmla="*/ 1370514 h 5099611"/>
              <a:gd name="connsiteX26" fmla="*/ 1851608 w 5088662"/>
              <a:gd name="connsiteY26" fmla="*/ 3513210 h 5099611"/>
              <a:gd name="connsiteX27" fmla="*/ 1825618 w 5088662"/>
              <a:gd name="connsiteY27" fmla="*/ 3513210 h 5099611"/>
              <a:gd name="connsiteX28" fmla="*/ 519213 w 5088662"/>
              <a:gd name="connsiteY28" fmla="*/ 3513786 h 5099611"/>
              <a:gd name="connsiteX29" fmla="*/ 486870 w 5088662"/>
              <a:gd name="connsiteY29" fmla="*/ 3492418 h 5099611"/>
              <a:gd name="connsiteX30" fmla="*/ 289925 w 5088662"/>
              <a:gd name="connsiteY30" fmla="*/ 2731791 h 5099611"/>
              <a:gd name="connsiteX31" fmla="*/ 602377 w 5088662"/>
              <a:gd name="connsiteY31" fmla="*/ 1388995 h 5099611"/>
              <a:gd name="connsiteX32" fmla="*/ 614508 w 5088662"/>
              <a:gd name="connsiteY32" fmla="*/ 1370514 h 5099611"/>
              <a:gd name="connsiteX33" fmla="*/ 2753159 w 5088662"/>
              <a:gd name="connsiteY33" fmla="*/ 297437 h 5099611"/>
              <a:gd name="connsiteX34" fmla="*/ 3803136 w 5088662"/>
              <a:gd name="connsiteY34" fmla="*/ 671109 h 5099611"/>
              <a:gd name="connsiteX35" fmla="*/ 4518716 w 5088662"/>
              <a:gd name="connsiteY35" fmla="*/ 1447329 h 5099611"/>
              <a:gd name="connsiteX36" fmla="*/ 4529688 w 5088662"/>
              <a:gd name="connsiteY36" fmla="*/ 1468120 h 5099611"/>
              <a:gd name="connsiteX37" fmla="*/ 2057215 w 5088662"/>
              <a:gd name="connsiteY37" fmla="*/ 1468120 h 5099611"/>
              <a:gd name="connsiteX38" fmla="*/ 2066456 w 5088662"/>
              <a:gd name="connsiteY38" fmla="*/ 1450216 h 5099611"/>
              <a:gd name="connsiteX39" fmla="*/ 2721972 w 5088662"/>
              <a:gd name="connsiteY39" fmla="*/ 314187 h 5099611"/>
              <a:gd name="connsiteX40" fmla="*/ 2753159 w 5088662"/>
              <a:gd name="connsiteY40" fmla="*/ 297437 h 5099611"/>
              <a:gd name="connsiteX41" fmla="*/ 2570655 w 5088662"/>
              <a:gd name="connsiteY41" fmla="*/ 288193 h 5099611"/>
              <a:gd name="connsiteX42" fmla="*/ 2601264 w 5088662"/>
              <a:gd name="connsiteY42" fmla="*/ 288193 h 5099611"/>
              <a:gd name="connsiteX43" fmla="*/ 1364161 w 5088662"/>
              <a:gd name="connsiteY43" fmla="*/ 2431468 h 5099611"/>
              <a:gd name="connsiteX44" fmla="*/ 1353189 w 5088662"/>
              <a:gd name="connsiteY44" fmla="*/ 2414140 h 5099611"/>
              <a:gd name="connsiteX45" fmla="*/ 695941 w 5088662"/>
              <a:gd name="connsiteY45" fmla="*/ 1276374 h 5099611"/>
              <a:gd name="connsiteX46" fmla="*/ 697673 w 5088662"/>
              <a:gd name="connsiteY46" fmla="*/ 1242879 h 5099611"/>
              <a:gd name="connsiteX47" fmla="*/ 2131141 w 5088662"/>
              <a:gd name="connsiteY47" fmla="*/ 326313 h 5099611"/>
              <a:gd name="connsiteX48" fmla="*/ 2570655 w 5088662"/>
              <a:gd name="connsiteY48" fmla="*/ 288193 h 5099611"/>
              <a:gd name="connsiteX49" fmla="*/ 2558524 w 5088662"/>
              <a:gd name="connsiteY49" fmla="*/ 183083 h 5099611"/>
              <a:gd name="connsiteX50" fmla="*/ 170953 w 5088662"/>
              <a:gd name="connsiteY50" fmla="*/ 2549284 h 5099611"/>
              <a:gd name="connsiteX51" fmla="*/ 2543509 w 5088662"/>
              <a:gd name="connsiteY51" fmla="*/ 4916642 h 5099611"/>
              <a:gd name="connsiteX52" fmla="*/ 4917219 w 5088662"/>
              <a:gd name="connsiteY52" fmla="*/ 2552172 h 5099611"/>
              <a:gd name="connsiteX53" fmla="*/ 2558524 w 5088662"/>
              <a:gd name="connsiteY53" fmla="*/ 183083 h 5099611"/>
              <a:gd name="connsiteX54" fmla="*/ 2641691 w 5088662"/>
              <a:gd name="connsiteY54" fmla="*/ 0 h 5099611"/>
              <a:gd name="connsiteX55" fmla="*/ 2732943 w 5088662"/>
              <a:gd name="connsiteY55" fmla="*/ 6929 h 5099611"/>
              <a:gd name="connsiteX56" fmla="*/ 4065917 w 5088662"/>
              <a:gd name="connsiteY56" fmla="*/ 506507 h 5099611"/>
              <a:gd name="connsiteX57" fmla="*/ 4984213 w 5088662"/>
              <a:gd name="connsiteY57" fmla="*/ 1826775 h 5099611"/>
              <a:gd name="connsiteX58" fmla="*/ 5077775 w 5088662"/>
              <a:gd name="connsiteY58" fmla="*/ 2780304 h 5099611"/>
              <a:gd name="connsiteX59" fmla="*/ 4590329 w 5088662"/>
              <a:gd name="connsiteY59" fmla="*/ 4064764 h 5099611"/>
              <a:gd name="connsiteX60" fmla="*/ 3558255 w 5088662"/>
              <a:gd name="connsiteY60" fmla="*/ 4888921 h 5099611"/>
              <a:gd name="connsiteX61" fmla="*/ 2885993 w 5088662"/>
              <a:gd name="connsiteY61" fmla="*/ 5076623 h 5099611"/>
              <a:gd name="connsiteX62" fmla="*/ 2179654 w 5088662"/>
              <a:gd name="connsiteY62" fmla="*/ 5073159 h 5099611"/>
              <a:gd name="connsiteX63" fmla="*/ 139765 w 5088662"/>
              <a:gd name="connsiteY63" fmla="*/ 3384417 h 5099611"/>
              <a:gd name="connsiteX64" fmla="*/ 2887 w 5088662"/>
              <a:gd name="connsiteY64" fmla="*/ 2667105 h 5099611"/>
              <a:gd name="connsiteX65" fmla="*/ 0 w 5088662"/>
              <a:gd name="connsiteY65" fmla="*/ 2645734 h 5099611"/>
              <a:gd name="connsiteX66" fmla="*/ 0 w 5088662"/>
              <a:gd name="connsiteY66" fmla="*/ 2454566 h 5099611"/>
              <a:gd name="connsiteX67" fmla="*/ 2887 w 5088662"/>
              <a:gd name="connsiteY67" fmla="*/ 2433198 h 5099611"/>
              <a:gd name="connsiteX68" fmla="*/ 78545 w 5088662"/>
              <a:gd name="connsiteY68" fmla="*/ 1920338 h 5099611"/>
              <a:gd name="connsiteX69" fmla="*/ 974318 w 5088662"/>
              <a:gd name="connsiteY69" fmla="*/ 544624 h 5099611"/>
              <a:gd name="connsiteX70" fmla="*/ 2355805 w 5088662"/>
              <a:gd name="connsiteY70" fmla="*/ 7508 h 5099611"/>
              <a:gd name="connsiteX71" fmla="*/ 2447060 w 5088662"/>
              <a:gd name="connsiteY71" fmla="*/ 576 h 5099611"/>
              <a:gd name="connsiteX72" fmla="*/ 2641691 w 5088662"/>
              <a:gd name="connsiteY72" fmla="*/ 0 h 5099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088662" h="5099611">
                <a:moveTo>
                  <a:pt x="557910" y="3631601"/>
                </a:moveTo>
                <a:cubicBezTo>
                  <a:pt x="1382643" y="3631601"/>
                  <a:pt x="2204492" y="3631601"/>
                  <a:pt x="3028649" y="3631601"/>
                </a:cubicBezTo>
                <a:cubicBezTo>
                  <a:pt x="3026914" y="3636223"/>
                  <a:pt x="3026338" y="3640842"/>
                  <a:pt x="3024027" y="3644308"/>
                </a:cubicBezTo>
                <a:cubicBezTo>
                  <a:pt x="2803406" y="4026641"/>
                  <a:pt x="2582782" y="4408977"/>
                  <a:pt x="2362738" y="4791313"/>
                </a:cubicBezTo>
                <a:cubicBezTo>
                  <a:pt x="2356385" y="4801708"/>
                  <a:pt x="2350031" y="4803440"/>
                  <a:pt x="2338483" y="4802864"/>
                </a:cubicBezTo>
                <a:cubicBezTo>
                  <a:pt x="2083784" y="4779761"/>
                  <a:pt x="1839482" y="4716231"/>
                  <a:pt x="1607310" y="4608809"/>
                </a:cubicBezTo>
                <a:cubicBezTo>
                  <a:pt x="1158556" y="4401468"/>
                  <a:pt x="813185" y="4082086"/>
                  <a:pt x="568882" y="3651817"/>
                </a:cubicBezTo>
                <a:cubicBezTo>
                  <a:pt x="565419" y="3646040"/>
                  <a:pt x="562532" y="3640265"/>
                  <a:pt x="557910" y="3631601"/>
                </a:cubicBezTo>
                <a:close/>
                <a:moveTo>
                  <a:pt x="3723435" y="2669411"/>
                </a:moveTo>
                <a:cubicBezTo>
                  <a:pt x="3728057" y="2676341"/>
                  <a:pt x="3731520" y="2681539"/>
                  <a:pt x="3734410" y="2687316"/>
                </a:cubicBezTo>
                <a:cubicBezTo>
                  <a:pt x="3953299" y="3066762"/>
                  <a:pt x="4172189" y="3445632"/>
                  <a:pt x="4391655" y="3825081"/>
                </a:cubicBezTo>
                <a:cubicBezTo>
                  <a:pt x="4398587" y="3836630"/>
                  <a:pt x="4399743" y="3844718"/>
                  <a:pt x="4391079" y="3856845"/>
                </a:cubicBezTo>
                <a:cubicBezTo>
                  <a:pt x="4101729" y="4258818"/>
                  <a:pt x="3723435" y="4540659"/>
                  <a:pt x="3253313" y="4698908"/>
                </a:cubicBezTo>
                <a:cubicBezTo>
                  <a:pt x="3018253" y="4778032"/>
                  <a:pt x="2776261" y="4813839"/>
                  <a:pt x="2529071" y="4812683"/>
                </a:cubicBezTo>
                <a:cubicBezTo>
                  <a:pt x="2516364" y="4812107"/>
                  <a:pt x="2503658" y="4812107"/>
                  <a:pt x="2486332" y="4812107"/>
                </a:cubicBezTo>
                <a:cubicBezTo>
                  <a:pt x="2900432" y="4095371"/>
                  <a:pt x="3311066" y="3383257"/>
                  <a:pt x="3723435" y="2669411"/>
                </a:cubicBezTo>
                <a:close/>
                <a:moveTo>
                  <a:pt x="4570691" y="1586517"/>
                </a:moveTo>
                <a:cubicBezTo>
                  <a:pt x="4585130" y="1586517"/>
                  <a:pt x="4592639" y="1590560"/>
                  <a:pt x="4598989" y="1604422"/>
                </a:cubicBezTo>
                <a:cubicBezTo>
                  <a:pt x="4709880" y="1846990"/>
                  <a:pt x="4777450" y="2101109"/>
                  <a:pt x="4797666" y="2367359"/>
                </a:cubicBezTo>
                <a:cubicBezTo>
                  <a:pt x="4834627" y="2847876"/>
                  <a:pt x="4730093" y="3295474"/>
                  <a:pt x="4485214" y="3710729"/>
                </a:cubicBezTo>
                <a:cubicBezTo>
                  <a:pt x="4482327" y="3715348"/>
                  <a:pt x="4480016" y="3719970"/>
                  <a:pt x="4477129" y="3724589"/>
                </a:cubicBezTo>
                <a:cubicBezTo>
                  <a:pt x="4476550" y="3725168"/>
                  <a:pt x="4475397" y="3725744"/>
                  <a:pt x="4472507" y="3727476"/>
                </a:cubicBezTo>
                <a:cubicBezTo>
                  <a:pt x="4060719" y="3014786"/>
                  <a:pt x="3649506" y="2303249"/>
                  <a:pt x="3236562" y="1588249"/>
                </a:cubicBezTo>
                <a:cubicBezTo>
                  <a:pt x="3245803" y="1587673"/>
                  <a:pt x="3252156" y="1587093"/>
                  <a:pt x="3257930" y="1587093"/>
                </a:cubicBezTo>
                <a:cubicBezTo>
                  <a:pt x="3695711" y="1587093"/>
                  <a:pt x="4132910" y="1587093"/>
                  <a:pt x="4570691" y="1586517"/>
                </a:cubicBezTo>
                <a:close/>
                <a:moveTo>
                  <a:pt x="614508" y="1370514"/>
                </a:moveTo>
                <a:cubicBezTo>
                  <a:pt x="1026875" y="2084939"/>
                  <a:pt x="1438085" y="2797053"/>
                  <a:pt x="1851608" y="3513210"/>
                </a:cubicBezTo>
                <a:cubicBezTo>
                  <a:pt x="1840057" y="3513210"/>
                  <a:pt x="1832548" y="3513210"/>
                  <a:pt x="1825618" y="3513210"/>
                </a:cubicBezTo>
                <a:cubicBezTo>
                  <a:pt x="1390151" y="3513210"/>
                  <a:pt x="954681" y="3513210"/>
                  <a:pt x="519213" y="3513786"/>
                </a:cubicBezTo>
                <a:cubicBezTo>
                  <a:pt x="501885" y="3513786"/>
                  <a:pt x="493800" y="3508012"/>
                  <a:pt x="486870" y="3492418"/>
                </a:cubicBezTo>
                <a:cubicBezTo>
                  <a:pt x="377135" y="3250426"/>
                  <a:pt x="309565" y="2996883"/>
                  <a:pt x="289925" y="2731791"/>
                </a:cubicBezTo>
                <a:cubicBezTo>
                  <a:pt x="253543" y="2251270"/>
                  <a:pt x="357498" y="1803674"/>
                  <a:pt x="602377" y="1388995"/>
                </a:cubicBezTo>
                <a:cubicBezTo>
                  <a:pt x="605843" y="1383221"/>
                  <a:pt x="609310" y="1378023"/>
                  <a:pt x="614508" y="1370514"/>
                </a:cubicBezTo>
                <a:close/>
                <a:moveTo>
                  <a:pt x="2753159" y="297437"/>
                </a:moveTo>
                <a:cubicBezTo>
                  <a:pt x="3134916" y="333823"/>
                  <a:pt x="3485486" y="457418"/>
                  <a:pt x="3803136" y="671109"/>
                </a:cubicBezTo>
                <a:cubicBezTo>
                  <a:pt x="4103461" y="872673"/>
                  <a:pt x="4341407" y="1131990"/>
                  <a:pt x="4518716" y="1447329"/>
                </a:cubicBezTo>
                <a:cubicBezTo>
                  <a:pt x="4522759" y="1453682"/>
                  <a:pt x="4525646" y="1460035"/>
                  <a:pt x="4529688" y="1468120"/>
                </a:cubicBezTo>
                <a:cubicBezTo>
                  <a:pt x="3704954" y="1468120"/>
                  <a:pt x="2882528" y="1468120"/>
                  <a:pt x="2057215" y="1468120"/>
                </a:cubicBezTo>
                <a:cubicBezTo>
                  <a:pt x="2060681" y="1461767"/>
                  <a:pt x="2062989" y="1455993"/>
                  <a:pt x="2066456" y="1450216"/>
                </a:cubicBezTo>
                <a:cubicBezTo>
                  <a:pt x="2284769" y="1071347"/>
                  <a:pt x="2503658" y="693056"/>
                  <a:pt x="2721972" y="314187"/>
                </a:cubicBezTo>
                <a:cubicBezTo>
                  <a:pt x="2729477" y="300904"/>
                  <a:pt x="2736986" y="296282"/>
                  <a:pt x="2753159" y="297437"/>
                </a:cubicBezTo>
                <a:close/>
                <a:moveTo>
                  <a:pt x="2570655" y="288193"/>
                </a:moveTo>
                <a:cubicBezTo>
                  <a:pt x="2579319" y="288193"/>
                  <a:pt x="2587404" y="288193"/>
                  <a:pt x="2601264" y="288193"/>
                </a:cubicBezTo>
                <a:cubicBezTo>
                  <a:pt x="2187742" y="1004350"/>
                  <a:pt x="1777106" y="1716464"/>
                  <a:pt x="1364161" y="2431468"/>
                </a:cubicBezTo>
                <a:cubicBezTo>
                  <a:pt x="1359542" y="2423959"/>
                  <a:pt x="1356076" y="2419338"/>
                  <a:pt x="1353189" y="2414140"/>
                </a:cubicBezTo>
                <a:cubicBezTo>
                  <a:pt x="1134299" y="2034694"/>
                  <a:pt x="915410" y="1655823"/>
                  <a:pt x="695941" y="1276374"/>
                </a:cubicBezTo>
                <a:cubicBezTo>
                  <a:pt x="688432" y="1263670"/>
                  <a:pt x="689011" y="1255006"/>
                  <a:pt x="697673" y="1242879"/>
                </a:cubicBezTo>
                <a:cubicBezTo>
                  <a:pt x="1056330" y="750809"/>
                  <a:pt x="1532806" y="442976"/>
                  <a:pt x="2131141" y="326313"/>
                </a:cubicBezTo>
                <a:cubicBezTo>
                  <a:pt x="2276107" y="298013"/>
                  <a:pt x="2423381" y="287038"/>
                  <a:pt x="2570655" y="288193"/>
                </a:cubicBezTo>
                <a:close/>
                <a:moveTo>
                  <a:pt x="2558524" y="183083"/>
                </a:moveTo>
                <a:cubicBezTo>
                  <a:pt x="1241144" y="175574"/>
                  <a:pt x="171532" y="1238835"/>
                  <a:pt x="170953" y="2549284"/>
                </a:cubicBezTo>
                <a:cubicBezTo>
                  <a:pt x="170953" y="3856270"/>
                  <a:pt x="1233638" y="4916642"/>
                  <a:pt x="2543509" y="4916642"/>
                </a:cubicBezTo>
                <a:cubicBezTo>
                  <a:pt x="3853381" y="4916642"/>
                  <a:pt x="4915484" y="3858581"/>
                  <a:pt x="4917219" y="2552172"/>
                </a:cubicBezTo>
                <a:cubicBezTo>
                  <a:pt x="4918374" y="1247497"/>
                  <a:pt x="3860887" y="190589"/>
                  <a:pt x="2558524" y="183083"/>
                </a:cubicBezTo>
                <a:close/>
                <a:moveTo>
                  <a:pt x="2641691" y="0"/>
                </a:moveTo>
                <a:cubicBezTo>
                  <a:pt x="2672302" y="2310"/>
                  <a:pt x="2702334" y="4621"/>
                  <a:pt x="2732943" y="6929"/>
                </a:cubicBezTo>
                <a:cubicBezTo>
                  <a:pt x="3225587" y="44470"/>
                  <a:pt x="3671454" y="209649"/>
                  <a:pt x="4065917" y="506507"/>
                </a:cubicBezTo>
                <a:cubicBezTo>
                  <a:pt x="4516402" y="845525"/>
                  <a:pt x="4823077" y="1286769"/>
                  <a:pt x="4984213" y="1826775"/>
                </a:cubicBezTo>
                <a:cubicBezTo>
                  <a:pt x="5077199" y="2138072"/>
                  <a:pt x="5107231" y="2456301"/>
                  <a:pt x="5077775" y="2780304"/>
                </a:cubicBezTo>
                <a:cubicBezTo>
                  <a:pt x="5034460" y="3253889"/>
                  <a:pt x="4872169" y="3682428"/>
                  <a:pt x="4590329" y="4064764"/>
                </a:cubicBezTo>
                <a:cubicBezTo>
                  <a:pt x="4320036" y="4430927"/>
                  <a:pt x="3975241" y="4705841"/>
                  <a:pt x="3558255" y="4888921"/>
                </a:cubicBezTo>
                <a:cubicBezTo>
                  <a:pt x="3342832" y="4983639"/>
                  <a:pt x="3118742" y="5045435"/>
                  <a:pt x="2885993" y="5076623"/>
                </a:cubicBezTo>
                <a:cubicBezTo>
                  <a:pt x="2650355" y="5108389"/>
                  <a:pt x="2414717" y="5107234"/>
                  <a:pt x="2179654" y="5073159"/>
                </a:cubicBezTo>
                <a:cubicBezTo>
                  <a:pt x="1237101" y="4936281"/>
                  <a:pt x="454528" y="4288851"/>
                  <a:pt x="139765" y="3384417"/>
                </a:cubicBezTo>
                <a:cubicBezTo>
                  <a:pt x="58909" y="3152242"/>
                  <a:pt x="13862" y="2913140"/>
                  <a:pt x="2887" y="2667105"/>
                </a:cubicBezTo>
                <a:cubicBezTo>
                  <a:pt x="2311" y="2660173"/>
                  <a:pt x="1156" y="2652664"/>
                  <a:pt x="0" y="2645734"/>
                </a:cubicBezTo>
                <a:cubicBezTo>
                  <a:pt x="0" y="2582204"/>
                  <a:pt x="0" y="2518097"/>
                  <a:pt x="0" y="2454566"/>
                </a:cubicBezTo>
                <a:cubicBezTo>
                  <a:pt x="1156" y="2447637"/>
                  <a:pt x="2887" y="2440128"/>
                  <a:pt x="2887" y="2433198"/>
                </a:cubicBezTo>
                <a:cubicBezTo>
                  <a:pt x="10396" y="2259356"/>
                  <a:pt x="34654" y="2088403"/>
                  <a:pt x="78545" y="1920338"/>
                </a:cubicBezTo>
                <a:cubicBezTo>
                  <a:pt x="223511" y="1361851"/>
                  <a:pt x="522101" y="901547"/>
                  <a:pt x="974318" y="544624"/>
                </a:cubicBezTo>
                <a:cubicBezTo>
                  <a:pt x="1379177" y="224666"/>
                  <a:pt x="1841213" y="47357"/>
                  <a:pt x="2355805" y="7508"/>
                </a:cubicBezTo>
                <a:cubicBezTo>
                  <a:pt x="2386416" y="5198"/>
                  <a:pt x="2416448" y="2887"/>
                  <a:pt x="2447060" y="576"/>
                </a:cubicBezTo>
                <a:cubicBezTo>
                  <a:pt x="2511743" y="0"/>
                  <a:pt x="2576429" y="0"/>
                  <a:pt x="264169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4" r:id="rId11"/>
    <p:sldLayoutId id="2147483691" r:id="rId12"/>
    <p:sldLayoutId id="2147483692" r:id="rId13"/>
    <p:sldLayoutId id="2147483689" r:id="rId14"/>
    <p:sldLayoutId id="2147483688" r:id="rId15"/>
    <p:sldLayoutId id="2147483687" r:id="rId16"/>
    <p:sldLayoutId id="2147483671" r:id="rId17"/>
    <p:sldLayoutId id="2147483672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G"/><Relationship Id="rId7" Type="http://schemas.openxmlformats.org/officeDocument/2006/relationships/image" Target="../media/image34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10" Type="http://schemas.openxmlformats.org/officeDocument/2006/relationships/image" Target="../media/image10.JPG"/><Relationship Id="rId4" Type="http://schemas.openxmlformats.org/officeDocument/2006/relationships/image" Target="../media/image31.JP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EB80D6C-EBAC-400D-B84B-DAC5BF97BCB6}"/>
              </a:ext>
            </a:extLst>
          </p:cNvPr>
          <p:cNvSpPr/>
          <p:nvPr/>
        </p:nvSpPr>
        <p:spPr>
          <a:xfrm rot="1740758">
            <a:off x="10077378" y="2400074"/>
            <a:ext cx="2825384" cy="3092891"/>
          </a:xfrm>
          <a:custGeom>
            <a:avLst/>
            <a:gdLst>
              <a:gd name="connsiteX0" fmla="*/ 2621849 w 2825384"/>
              <a:gd name="connsiteY0" fmla="*/ 2586523 h 3092891"/>
              <a:gd name="connsiteX1" fmla="*/ 2612112 w 2825384"/>
              <a:gd name="connsiteY1" fmla="*/ 2611074 h 3092891"/>
              <a:gd name="connsiteX2" fmla="*/ 2650819 w 2825384"/>
              <a:gd name="connsiteY2" fmla="*/ 2656472 h 3092891"/>
              <a:gd name="connsiteX3" fmla="*/ 2691916 w 2825384"/>
              <a:gd name="connsiteY3" fmla="*/ 2614419 h 3092891"/>
              <a:gd name="connsiteX4" fmla="*/ 2648430 w 2825384"/>
              <a:gd name="connsiteY4" fmla="*/ 2576668 h 3092891"/>
              <a:gd name="connsiteX5" fmla="*/ 2621849 w 2825384"/>
              <a:gd name="connsiteY5" fmla="*/ 2586523 h 3092891"/>
              <a:gd name="connsiteX6" fmla="*/ 491988 w 2825384"/>
              <a:gd name="connsiteY6" fmla="*/ 2585807 h 3092891"/>
              <a:gd name="connsiteX7" fmla="*/ 480818 w 2825384"/>
              <a:gd name="connsiteY7" fmla="*/ 2614897 h 3092891"/>
              <a:gd name="connsiteX8" fmla="*/ 519047 w 2825384"/>
              <a:gd name="connsiteY8" fmla="*/ 2652171 h 3092891"/>
              <a:gd name="connsiteX9" fmla="*/ 560144 w 2825384"/>
              <a:gd name="connsiteY9" fmla="*/ 2613942 h 3092891"/>
              <a:gd name="connsiteX10" fmla="*/ 518570 w 2825384"/>
              <a:gd name="connsiteY10" fmla="*/ 2572844 h 3092891"/>
              <a:gd name="connsiteX11" fmla="*/ 491988 w 2825384"/>
              <a:gd name="connsiteY11" fmla="*/ 2585807 h 3092891"/>
              <a:gd name="connsiteX12" fmla="*/ 492526 w 2825384"/>
              <a:gd name="connsiteY12" fmla="*/ 449018 h 3092891"/>
              <a:gd name="connsiteX13" fmla="*/ 480818 w 2825384"/>
              <a:gd name="connsiteY13" fmla="*/ 475479 h 3092891"/>
              <a:gd name="connsiteX14" fmla="*/ 518092 w 2825384"/>
              <a:gd name="connsiteY14" fmla="*/ 514187 h 3092891"/>
              <a:gd name="connsiteX15" fmla="*/ 560145 w 2825384"/>
              <a:gd name="connsiteY15" fmla="*/ 475479 h 3092891"/>
              <a:gd name="connsiteX16" fmla="*/ 520004 w 2825384"/>
              <a:gd name="connsiteY16" fmla="*/ 438684 h 3092891"/>
              <a:gd name="connsiteX17" fmla="*/ 492526 w 2825384"/>
              <a:gd name="connsiteY17" fmla="*/ 449018 h 3092891"/>
              <a:gd name="connsiteX18" fmla="*/ 917589 w 2825384"/>
              <a:gd name="connsiteY18" fmla="*/ 24372 h 3092891"/>
              <a:gd name="connsiteX19" fmla="*/ 973023 w 2825384"/>
              <a:gd name="connsiteY19" fmla="*/ 0 h 3092891"/>
              <a:gd name="connsiteX20" fmla="*/ 993094 w 2825384"/>
              <a:gd name="connsiteY20" fmla="*/ 0 h 3092891"/>
              <a:gd name="connsiteX21" fmla="*/ 1004084 w 2825384"/>
              <a:gd name="connsiteY21" fmla="*/ 35840 h 3092891"/>
              <a:gd name="connsiteX22" fmla="*/ 972545 w 2825384"/>
              <a:gd name="connsiteY22" fmla="*/ 103220 h 3092891"/>
              <a:gd name="connsiteX23" fmla="*/ 794299 w 2825384"/>
              <a:gd name="connsiteY23" fmla="*/ 301536 h 3092891"/>
              <a:gd name="connsiteX24" fmla="*/ 672443 w 2825384"/>
              <a:gd name="connsiteY24" fmla="*/ 396631 h 3092891"/>
              <a:gd name="connsiteX25" fmla="*/ 683912 w 2825384"/>
              <a:gd name="connsiteY25" fmla="*/ 514665 h 3092891"/>
              <a:gd name="connsiteX26" fmla="*/ 689646 w 2825384"/>
              <a:gd name="connsiteY26" fmla="*/ 529000 h 3092891"/>
              <a:gd name="connsiteX27" fmla="*/ 1074331 w 2825384"/>
              <a:gd name="connsiteY27" fmla="*/ 858729 h 3092891"/>
              <a:gd name="connsiteX28" fmla="*/ 1347194 w 2825384"/>
              <a:gd name="connsiteY28" fmla="*/ 1027418 h 3092891"/>
              <a:gd name="connsiteX29" fmla="*/ 1375389 w 2825384"/>
              <a:gd name="connsiteY29" fmla="*/ 1028373 h 3092891"/>
              <a:gd name="connsiteX30" fmla="*/ 1812161 w 2825384"/>
              <a:gd name="connsiteY30" fmla="*/ 1047010 h 3092891"/>
              <a:gd name="connsiteX31" fmla="*/ 1836053 w 2825384"/>
              <a:gd name="connsiteY31" fmla="*/ 1046054 h 3092891"/>
              <a:gd name="connsiteX32" fmla="*/ 1912592 w 2825384"/>
              <a:gd name="connsiteY32" fmla="*/ 1000550 h 3092891"/>
              <a:gd name="connsiteX33" fmla="*/ 2086736 w 2825384"/>
              <a:gd name="connsiteY33" fmla="*/ 1314550 h 3092891"/>
              <a:gd name="connsiteX34" fmla="*/ 2122409 w 2825384"/>
              <a:gd name="connsiteY34" fmla="*/ 1423063 h 3092891"/>
              <a:gd name="connsiteX35" fmla="*/ 2090758 w 2825384"/>
              <a:gd name="connsiteY35" fmla="*/ 1760946 h 3092891"/>
              <a:gd name="connsiteX36" fmla="*/ 2091713 w 2825384"/>
              <a:gd name="connsiteY36" fmla="*/ 1786272 h 3092891"/>
              <a:gd name="connsiteX37" fmla="*/ 2386558 w 2825384"/>
              <a:gd name="connsiteY37" fmla="*/ 2221134 h 3092891"/>
              <a:gd name="connsiteX38" fmla="*/ 2588697 w 2825384"/>
              <a:gd name="connsiteY38" fmla="*/ 2432829 h 3092891"/>
              <a:gd name="connsiteX39" fmla="*/ 2608289 w 2825384"/>
              <a:gd name="connsiteY39" fmla="*/ 2437608 h 3092891"/>
              <a:gd name="connsiteX40" fmla="*/ 2677043 w 2825384"/>
              <a:gd name="connsiteY40" fmla="*/ 2430738 h 3092891"/>
              <a:gd name="connsiteX41" fmla="*/ 2712403 w 2825384"/>
              <a:gd name="connsiteY41" fmla="*/ 2442697 h 3092891"/>
              <a:gd name="connsiteX42" fmla="*/ 2825384 w 2825384"/>
              <a:gd name="connsiteY42" fmla="*/ 2646413 h 3092891"/>
              <a:gd name="connsiteX43" fmla="*/ 2806671 w 2825384"/>
              <a:gd name="connsiteY43" fmla="*/ 2695747 h 3092891"/>
              <a:gd name="connsiteX44" fmla="*/ 2765507 w 2825384"/>
              <a:gd name="connsiteY44" fmla="*/ 2743444 h 3092891"/>
              <a:gd name="connsiteX45" fmla="*/ 2561458 w 2825384"/>
              <a:gd name="connsiteY45" fmla="*/ 2761603 h 3092891"/>
              <a:gd name="connsiteX46" fmla="*/ 2495991 w 2825384"/>
              <a:gd name="connsiteY46" fmla="*/ 2851442 h 3092891"/>
              <a:gd name="connsiteX47" fmla="*/ 2279038 w 2825384"/>
              <a:gd name="connsiteY47" fmla="*/ 3055492 h 3092891"/>
              <a:gd name="connsiteX48" fmla="*/ 2215003 w 2825384"/>
              <a:gd name="connsiteY48" fmla="*/ 3088465 h 3092891"/>
              <a:gd name="connsiteX49" fmla="*/ 2180596 w 2825384"/>
              <a:gd name="connsiteY49" fmla="*/ 3086554 h 3092891"/>
              <a:gd name="connsiteX50" fmla="*/ 2176773 w 2825384"/>
              <a:gd name="connsiteY50" fmla="*/ 3052626 h 3092891"/>
              <a:gd name="connsiteX51" fmla="*/ 2217393 w 2825384"/>
              <a:gd name="connsiteY51" fmla="*/ 2971865 h 3092891"/>
              <a:gd name="connsiteX52" fmla="*/ 2488822 w 2825384"/>
              <a:gd name="connsiteY52" fmla="*/ 2699002 h 3092891"/>
              <a:gd name="connsiteX53" fmla="*/ 2493601 w 2825384"/>
              <a:gd name="connsiteY53" fmla="*/ 2695179 h 3092891"/>
              <a:gd name="connsiteX54" fmla="*/ 2472574 w 2825384"/>
              <a:gd name="connsiteY54" fmla="*/ 2623499 h 3092891"/>
              <a:gd name="connsiteX55" fmla="*/ 2476875 w 2825384"/>
              <a:gd name="connsiteY55" fmla="*/ 2571889 h 3092891"/>
              <a:gd name="connsiteX56" fmla="*/ 2473053 w 2825384"/>
              <a:gd name="connsiteY56" fmla="*/ 2558031 h 3092891"/>
              <a:gd name="connsiteX57" fmla="*/ 1988016 w 2825384"/>
              <a:gd name="connsiteY57" fmla="*/ 2137506 h 3092891"/>
              <a:gd name="connsiteX58" fmla="*/ 1840354 w 2825384"/>
              <a:gd name="connsiteY58" fmla="*/ 2045278 h 3092891"/>
              <a:gd name="connsiteX59" fmla="*/ 1819806 w 2825384"/>
              <a:gd name="connsiteY59" fmla="*/ 2045755 h 3092891"/>
              <a:gd name="connsiteX60" fmla="*/ 1324734 w 2825384"/>
              <a:gd name="connsiteY60" fmla="*/ 2045278 h 3092891"/>
              <a:gd name="connsiteX61" fmla="*/ 1304186 w 2825384"/>
              <a:gd name="connsiteY61" fmla="*/ 2045755 h 3092891"/>
              <a:gd name="connsiteX62" fmla="*/ 858812 w 2825384"/>
              <a:gd name="connsiteY62" fmla="*/ 2375485 h 3092891"/>
              <a:gd name="connsiteX63" fmla="*/ 687735 w 2825384"/>
              <a:gd name="connsiteY63" fmla="*/ 2547995 h 3092891"/>
              <a:gd name="connsiteX64" fmla="*/ 682478 w 2825384"/>
              <a:gd name="connsiteY64" fmla="*/ 2565677 h 3092891"/>
              <a:gd name="connsiteX65" fmla="*/ 670531 w 2825384"/>
              <a:gd name="connsiteY65" fmla="*/ 2692312 h 3092891"/>
              <a:gd name="connsiteX66" fmla="*/ 737911 w 2825384"/>
              <a:gd name="connsiteY66" fmla="*/ 2736754 h 3092891"/>
              <a:gd name="connsiteX67" fmla="*/ 971588 w 2825384"/>
              <a:gd name="connsiteY67" fmla="*/ 2957051 h 3092891"/>
              <a:gd name="connsiteX68" fmla="*/ 1007429 w 2825384"/>
              <a:gd name="connsiteY68" fmla="*/ 3019175 h 3092891"/>
              <a:gd name="connsiteX69" fmla="*/ 1006474 w 2825384"/>
              <a:gd name="connsiteY69" fmla="*/ 3055492 h 3092891"/>
              <a:gd name="connsiteX70" fmla="*/ 971111 w 2825384"/>
              <a:gd name="connsiteY70" fmla="*/ 3059793 h 3092891"/>
              <a:gd name="connsiteX71" fmla="*/ 870281 w 2825384"/>
              <a:gd name="connsiteY71" fmla="*/ 3012006 h 3092891"/>
              <a:gd name="connsiteX72" fmla="*/ 607931 w 2825384"/>
              <a:gd name="connsiteY72" fmla="*/ 2764948 h 3092891"/>
              <a:gd name="connsiteX73" fmla="*/ 604586 w 2825384"/>
              <a:gd name="connsiteY73" fmla="*/ 2761125 h 3092891"/>
              <a:gd name="connsiteX74" fmla="*/ 388589 w 2825384"/>
              <a:gd name="connsiteY74" fmla="*/ 2735320 h 3092891"/>
              <a:gd name="connsiteX75" fmla="*/ 361351 w 2825384"/>
              <a:gd name="connsiteY75" fmla="*/ 2513589 h 3092891"/>
              <a:gd name="connsiteX76" fmla="*/ 348926 w 2825384"/>
              <a:gd name="connsiteY76" fmla="*/ 2506899 h 3092891"/>
              <a:gd name="connsiteX77" fmla="*/ 27321 w 2825384"/>
              <a:gd name="connsiteY77" fmla="*/ 2221612 h 3092891"/>
              <a:gd name="connsiteX78" fmla="*/ 2471 w 2825384"/>
              <a:gd name="connsiteY78" fmla="*/ 2170480 h 3092891"/>
              <a:gd name="connsiteX79" fmla="*/ 32100 w 2825384"/>
              <a:gd name="connsiteY79" fmla="*/ 2136551 h 3092891"/>
              <a:gd name="connsiteX80" fmla="*/ 108080 w 2825384"/>
              <a:gd name="connsiteY80" fmla="*/ 2165701 h 3092891"/>
              <a:gd name="connsiteX81" fmla="*/ 322166 w 2825384"/>
              <a:gd name="connsiteY81" fmla="*/ 2333433 h 3092891"/>
              <a:gd name="connsiteX82" fmla="*/ 376642 w 2825384"/>
              <a:gd name="connsiteY82" fmla="*/ 2391733 h 3092891"/>
              <a:gd name="connsiteX83" fmla="*/ 424429 w 2825384"/>
              <a:gd name="connsiteY83" fmla="*/ 2454812 h 3092891"/>
              <a:gd name="connsiteX84" fmla="*/ 556799 w 2825384"/>
              <a:gd name="connsiteY84" fmla="*/ 2439519 h 3092891"/>
              <a:gd name="connsiteX85" fmla="*/ 567312 w 2825384"/>
              <a:gd name="connsiteY85" fmla="*/ 2436175 h 3092891"/>
              <a:gd name="connsiteX86" fmla="*/ 1011252 w 2825384"/>
              <a:gd name="connsiteY86" fmla="*/ 1876112 h 3092891"/>
              <a:gd name="connsiteX87" fmla="*/ 1059517 w 2825384"/>
              <a:gd name="connsiteY87" fmla="*/ 1781972 h 3092891"/>
              <a:gd name="connsiteX88" fmla="*/ 1059517 w 2825384"/>
              <a:gd name="connsiteY88" fmla="*/ 1764769 h 3092891"/>
              <a:gd name="connsiteX89" fmla="*/ 1082454 w 2825384"/>
              <a:gd name="connsiteY89" fmla="*/ 1280688 h 3092891"/>
              <a:gd name="connsiteX90" fmla="*/ 1080543 w 2825384"/>
              <a:gd name="connsiteY90" fmla="*/ 1262529 h 3092891"/>
              <a:gd name="connsiteX91" fmla="*/ 746991 w 2825384"/>
              <a:gd name="connsiteY91" fmla="*/ 811898 h 3092891"/>
              <a:gd name="connsiteX92" fmla="*/ 578781 w 2825384"/>
              <a:gd name="connsiteY92" fmla="*/ 647512 h 3092891"/>
              <a:gd name="connsiteX93" fmla="*/ 563011 w 2825384"/>
              <a:gd name="connsiteY93" fmla="*/ 642733 h 3092891"/>
              <a:gd name="connsiteX94" fmla="*/ 411527 w 2825384"/>
              <a:gd name="connsiteY94" fmla="*/ 621229 h 3092891"/>
              <a:gd name="connsiteX95" fmla="*/ 405314 w 2825384"/>
              <a:gd name="connsiteY95" fmla="*/ 629831 h 3092891"/>
              <a:gd name="connsiteX96" fmla="*/ 121461 w 2825384"/>
              <a:gd name="connsiteY96" fmla="*/ 910340 h 3092891"/>
              <a:gd name="connsiteX97" fmla="*/ 61249 w 2825384"/>
              <a:gd name="connsiteY97" fmla="*/ 939968 h 3092891"/>
              <a:gd name="connsiteX98" fmla="*/ 22542 w 2825384"/>
              <a:gd name="connsiteY98" fmla="*/ 938534 h 3092891"/>
              <a:gd name="connsiteX99" fmla="*/ 21109 w 2825384"/>
              <a:gd name="connsiteY99" fmla="*/ 898871 h 3092891"/>
              <a:gd name="connsiteX100" fmla="*/ 70329 w 2825384"/>
              <a:gd name="connsiteY100" fmla="*/ 811421 h 3092891"/>
              <a:gd name="connsiteX101" fmla="*/ 347014 w 2825384"/>
              <a:gd name="connsiteY101" fmla="*/ 554806 h 3092891"/>
              <a:gd name="connsiteX102" fmla="*/ 350360 w 2825384"/>
              <a:gd name="connsiteY102" fmla="*/ 552416 h 3092891"/>
              <a:gd name="connsiteX103" fmla="*/ 404836 w 2825384"/>
              <a:gd name="connsiteY103" fmla="*/ 330686 h 3092891"/>
              <a:gd name="connsiteX104" fmla="*/ 609842 w 2825384"/>
              <a:gd name="connsiteY104" fmla="*/ 323039 h 3092891"/>
              <a:gd name="connsiteX105" fmla="*/ 644249 w 2825384"/>
              <a:gd name="connsiteY105" fmla="*/ 273819 h 3092891"/>
              <a:gd name="connsiteX106" fmla="*/ 917589 w 2825384"/>
              <a:gd name="connsiteY106" fmla="*/ 24372 h 3092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2825384" h="3092891">
                <a:moveTo>
                  <a:pt x="2621849" y="2586523"/>
                </a:moveTo>
                <a:cubicBezTo>
                  <a:pt x="2615457" y="2592557"/>
                  <a:pt x="2611873" y="2601039"/>
                  <a:pt x="2612112" y="2611074"/>
                </a:cubicBezTo>
                <a:cubicBezTo>
                  <a:pt x="2612590" y="2638791"/>
                  <a:pt x="2627882" y="2656950"/>
                  <a:pt x="2650819" y="2656472"/>
                </a:cubicBezTo>
                <a:cubicBezTo>
                  <a:pt x="2673279" y="2655994"/>
                  <a:pt x="2692395" y="2636402"/>
                  <a:pt x="2691916" y="2614419"/>
                </a:cubicBezTo>
                <a:cubicBezTo>
                  <a:pt x="2691438" y="2593871"/>
                  <a:pt x="2671368" y="2576190"/>
                  <a:pt x="2648430" y="2576668"/>
                </a:cubicBezTo>
                <a:cubicBezTo>
                  <a:pt x="2637439" y="2576906"/>
                  <a:pt x="2628240" y="2580491"/>
                  <a:pt x="2621849" y="2586523"/>
                </a:cubicBezTo>
                <a:close/>
                <a:moveTo>
                  <a:pt x="491988" y="2585807"/>
                </a:moveTo>
                <a:cubicBezTo>
                  <a:pt x="484999" y="2593512"/>
                  <a:pt x="480579" y="2603906"/>
                  <a:pt x="480818" y="2614897"/>
                </a:cubicBezTo>
                <a:cubicBezTo>
                  <a:pt x="480818" y="2635924"/>
                  <a:pt x="498022" y="2652649"/>
                  <a:pt x="519047" y="2652171"/>
                </a:cubicBezTo>
                <a:cubicBezTo>
                  <a:pt x="541029" y="2652171"/>
                  <a:pt x="560144" y="2634490"/>
                  <a:pt x="560144" y="2613942"/>
                </a:cubicBezTo>
                <a:cubicBezTo>
                  <a:pt x="560144" y="2591482"/>
                  <a:pt x="540551" y="2572844"/>
                  <a:pt x="518570" y="2572844"/>
                </a:cubicBezTo>
                <a:cubicBezTo>
                  <a:pt x="508535" y="2573083"/>
                  <a:pt x="498977" y="2578101"/>
                  <a:pt x="491988" y="2585807"/>
                </a:cubicBezTo>
                <a:close/>
                <a:moveTo>
                  <a:pt x="492526" y="449018"/>
                </a:moveTo>
                <a:cubicBezTo>
                  <a:pt x="485478" y="455648"/>
                  <a:pt x="481057" y="464966"/>
                  <a:pt x="480818" y="475479"/>
                </a:cubicBezTo>
                <a:cubicBezTo>
                  <a:pt x="480340" y="496506"/>
                  <a:pt x="497065" y="513708"/>
                  <a:pt x="518092" y="514187"/>
                </a:cubicBezTo>
                <a:cubicBezTo>
                  <a:pt x="538640" y="514187"/>
                  <a:pt x="559188" y="495072"/>
                  <a:pt x="560145" y="475479"/>
                </a:cubicBezTo>
                <a:cubicBezTo>
                  <a:pt x="560623" y="457320"/>
                  <a:pt x="541030" y="439161"/>
                  <a:pt x="520004" y="438684"/>
                </a:cubicBezTo>
                <a:cubicBezTo>
                  <a:pt x="509252" y="438445"/>
                  <a:pt x="499574" y="442387"/>
                  <a:pt x="492526" y="449018"/>
                </a:cubicBezTo>
                <a:close/>
                <a:moveTo>
                  <a:pt x="917589" y="24372"/>
                </a:moveTo>
                <a:cubicBezTo>
                  <a:pt x="934794" y="14335"/>
                  <a:pt x="954386" y="8124"/>
                  <a:pt x="973023" y="0"/>
                </a:cubicBezTo>
                <a:cubicBezTo>
                  <a:pt x="979713" y="0"/>
                  <a:pt x="986403" y="0"/>
                  <a:pt x="993094" y="0"/>
                </a:cubicBezTo>
                <a:cubicBezTo>
                  <a:pt x="1007429" y="8602"/>
                  <a:pt x="1009341" y="22460"/>
                  <a:pt x="1004084" y="35840"/>
                </a:cubicBezTo>
                <a:cubicBezTo>
                  <a:pt x="995005" y="58778"/>
                  <a:pt x="985446" y="82194"/>
                  <a:pt x="972545" y="103220"/>
                </a:cubicBezTo>
                <a:cubicBezTo>
                  <a:pt x="924758" y="179678"/>
                  <a:pt x="862635" y="243713"/>
                  <a:pt x="794299" y="301536"/>
                </a:cubicBezTo>
                <a:cubicBezTo>
                  <a:pt x="755592" y="334508"/>
                  <a:pt x="714017" y="364136"/>
                  <a:pt x="672443" y="396631"/>
                </a:cubicBezTo>
                <a:cubicBezTo>
                  <a:pt x="690125" y="434383"/>
                  <a:pt x="693947" y="473567"/>
                  <a:pt x="683912" y="514665"/>
                </a:cubicBezTo>
                <a:cubicBezTo>
                  <a:pt x="682956" y="518966"/>
                  <a:pt x="686302" y="525656"/>
                  <a:pt x="689646" y="529000"/>
                </a:cubicBezTo>
                <a:cubicBezTo>
                  <a:pt x="811503" y="646557"/>
                  <a:pt x="938138" y="757900"/>
                  <a:pt x="1074331" y="858729"/>
                </a:cubicBezTo>
                <a:cubicBezTo>
                  <a:pt x="1160347" y="922287"/>
                  <a:pt x="1249708" y="981542"/>
                  <a:pt x="1347194" y="1027418"/>
                </a:cubicBezTo>
                <a:cubicBezTo>
                  <a:pt x="1357229" y="1032196"/>
                  <a:pt x="1365352" y="1032197"/>
                  <a:pt x="1375389" y="1028373"/>
                </a:cubicBezTo>
                <a:cubicBezTo>
                  <a:pt x="1523528" y="973897"/>
                  <a:pt x="1669277" y="980587"/>
                  <a:pt x="1812161" y="1047010"/>
                </a:cubicBezTo>
                <a:cubicBezTo>
                  <a:pt x="1821240" y="1051311"/>
                  <a:pt x="1827930" y="1050833"/>
                  <a:pt x="1836053" y="1046054"/>
                </a:cubicBezTo>
                <a:lnTo>
                  <a:pt x="1912592" y="1000550"/>
                </a:lnTo>
                <a:lnTo>
                  <a:pt x="2086736" y="1314550"/>
                </a:lnTo>
                <a:lnTo>
                  <a:pt x="2122409" y="1423063"/>
                </a:lnTo>
                <a:cubicBezTo>
                  <a:pt x="2147206" y="1535422"/>
                  <a:pt x="2135916" y="1648049"/>
                  <a:pt x="2090758" y="1760946"/>
                </a:cubicBezTo>
                <a:cubicBezTo>
                  <a:pt x="2086934" y="1770503"/>
                  <a:pt x="2087412" y="1777671"/>
                  <a:pt x="2091713" y="1786272"/>
                </a:cubicBezTo>
                <a:cubicBezTo>
                  <a:pt x="2171995" y="1943492"/>
                  <a:pt x="2272826" y="2086853"/>
                  <a:pt x="2386558" y="2221134"/>
                </a:cubicBezTo>
                <a:cubicBezTo>
                  <a:pt x="2449636" y="2295681"/>
                  <a:pt x="2517494" y="2365927"/>
                  <a:pt x="2588697" y="2432829"/>
                </a:cubicBezTo>
                <a:cubicBezTo>
                  <a:pt x="2594909" y="2438564"/>
                  <a:pt x="2599687" y="2440475"/>
                  <a:pt x="2608289" y="2437608"/>
                </a:cubicBezTo>
                <a:cubicBezTo>
                  <a:pt x="2631705" y="2430201"/>
                  <a:pt x="2654642" y="2428051"/>
                  <a:pt x="2677043" y="2430738"/>
                </a:cubicBezTo>
                <a:lnTo>
                  <a:pt x="2712403" y="2442697"/>
                </a:lnTo>
                <a:lnTo>
                  <a:pt x="2825384" y="2646413"/>
                </a:lnTo>
                <a:lnTo>
                  <a:pt x="2806671" y="2695747"/>
                </a:lnTo>
                <a:cubicBezTo>
                  <a:pt x="2796569" y="2712562"/>
                  <a:pt x="2782949" y="2728511"/>
                  <a:pt x="2765507" y="2743444"/>
                </a:cubicBezTo>
                <a:cubicBezTo>
                  <a:pt x="2702907" y="2796966"/>
                  <a:pt x="2632660" y="2799355"/>
                  <a:pt x="2561458" y="2761603"/>
                </a:cubicBezTo>
                <a:cubicBezTo>
                  <a:pt x="2539476" y="2791709"/>
                  <a:pt x="2518928" y="2822770"/>
                  <a:pt x="2495991" y="2851442"/>
                </a:cubicBezTo>
                <a:cubicBezTo>
                  <a:pt x="2433389" y="2929813"/>
                  <a:pt x="2362664" y="3000059"/>
                  <a:pt x="2279038" y="3055492"/>
                </a:cubicBezTo>
                <a:cubicBezTo>
                  <a:pt x="2258967" y="3068872"/>
                  <a:pt x="2236985" y="3078430"/>
                  <a:pt x="2215003" y="3088465"/>
                </a:cubicBezTo>
                <a:cubicBezTo>
                  <a:pt x="2204011" y="3093244"/>
                  <a:pt x="2191110" y="3096111"/>
                  <a:pt x="2180596" y="3086554"/>
                </a:cubicBezTo>
                <a:cubicBezTo>
                  <a:pt x="2170083" y="3076996"/>
                  <a:pt x="2171995" y="3063616"/>
                  <a:pt x="2176773" y="3052626"/>
                </a:cubicBezTo>
                <a:cubicBezTo>
                  <a:pt x="2189198" y="3025386"/>
                  <a:pt x="2200668" y="2996714"/>
                  <a:pt x="2217393" y="2971865"/>
                </a:cubicBezTo>
                <a:cubicBezTo>
                  <a:pt x="2291462" y="2864823"/>
                  <a:pt x="2379390" y="2771160"/>
                  <a:pt x="2488822" y="2699002"/>
                </a:cubicBezTo>
                <a:cubicBezTo>
                  <a:pt x="2490255" y="2698046"/>
                  <a:pt x="2491211" y="2697091"/>
                  <a:pt x="2493601" y="2695179"/>
                </a:cubicBezTo>
                <a:cubicBezTo>
                  <a:pt x="2480699" y="2672719"/>
                  <a:pt x="2472574" y="2648826"/>
                  <a:pt x="2472574" y="2623499"/>
                </a:cubicBezTo>
                <a:cubicBezTo>
                  <a:pt x="2472574" y="2606295"/>
                  <a:pt x="2475920" y="2589092"/>
                  <a:pt x="2476875" y="2571889"/>
                </a:cubicBezTo>
                <a:cubicBezTo>
                  <a:pt x="2477353" y="2567111"/>
                  <a:pt x="2475919" y="2560898"/>
                  <a:pt x="2473053" y="2558031"/>
                </a:cubicBezTo>
                <a:cubicBezTo>
                  <a:pt x="2321090" y="2406546"/>
                  <a:pt x="2164350" y="2260319"/>
                  <a:pt x="1988016" y="2137506"/>
                </a:cubicBezTo>
                <a:cubicBezTo>
                  <a:pt x="1940229" y="2104533"/>
                  <a:pt x="1889574" y="2076339"/>
                  <a:pt x="1840354" y="2045278"/>
                </a:cubicBezTo>
                <a:cubicBezTo>
                  <a:pt x="1832709" y="2040499"/>
                  <a:pt x="1826974" y="2041933"/>
                  <a:pt x="1819806" y="2045755"/>
                </a:cubicBezTo>
                <a:cubicBezTo>
                  <a:pt x="1654941" y="2126038"/>
                  <a:pt x="1489599" y="2125560"/>
                  <a:pt x="1324734" y="2045278"/>
                </a:cubicBezTo>
                <a:cubicBezTo>
                  <a:pt x="1317087" y="2041455"/>
                  <a:pt x="1311832" y="2041454"/>
                  <a:pt x="1304186" y="2045755"/>
                </a:cubicBezTo>
                <a:cubicBezTo>
                  <a:pt x="1142188" y="2137506"/>
                  <a:pt x="994526" y="2248850"/>
                  <a:pt x="858812" y="2375485"/>
                </a:cubicBezTo>
                <a:cubicBezTo>
                  <a:pt x="799556" y="2430918"/>
                  <a:pt x="744602" y="2490174"/>
                  <a:pt x="687735" y="2547995"/>
                </a:cubicBezTo>
                <a:cubicBezTo>
                  <a:pt x="682478" y="2553252"/>
                  <a:pt x="681045" y="2558031"/>
                  <a:pt x="682478" y="2565677"/>
                </a:cubicBezTo>
                <a:cubicBezTo>
                  <a:pt x="692035" y="2614897"/>
                  <a:pt x="691080" y="2620154"/>
                  <a:pt x="670531" y="2692312"/>
                </a:cubicBezTo>
                <a:cubicBezTo>
                  <a:pt x="692992" y="2707126"/>
                  <a:pt x="715929" y="2721462"/>
                  <a:pt x="737911" y="2736754"/>
                </a:cubicBezTo>
                <a:cubicBezTo>
                  <a:pt x="825838" y="2799355"/>
                  <a:pt x="906598" y="2870079"/>
                  <a:pt x="971588" y="2957051"/>
                </a:cubicBezTo>
                <a:cubicBezTo>
                  <a:pt x="985925" y="2976167"/>
                  <a:pt x="996917" y="2998148"/>
                  <a:pt x="1007429" y="3019175"/>
                </a:cubicBezTo>
                <a:cubicBezTo>
                  <a:pt x="1013164" y="3030643"/>
                  <a:pt x="1016509" y="3044501"/>
                  <a:pt x="1006474" y="3055492"/>
                </a:cubicBezTo>
                <a:cubicBezTo>
                  <a:pt x="996917" y="3066005"/>
                  <a:pt x="983536" y="3062660"/>
                  <a:pt x="971111" y="3059793"/>
                </a:cubicBezTo>
                <a:cubicBezTo>
                  <a:pt x="934315" y="3051191"/>
                  <a:pt x="901820" y="3032555"/>
                  <a:pt x="870281" y="3012006"/>
                </a:cubicBezTo>
                <a:cubicBezTo>
                  <a:pt x="768017" y="2945105"/>
                  <a:pt x="680567" y="2862434"/>
                  <a:pt x="607931" y="2764948"/>
                </a:cubicBezTo>
                <a:cubicBezTo>
                  <a:pt x="606975" y="2763515"/>
                  <a:pt x="605542" y="2762559"/>
                  <a:pt x="604586" y="2761125"/>
                </a:cubicBezTo>
                <a:cubicBezTo>
                  <a:pt x="534817" y="2806044"/>
                  <a:pt x="440677" y="2787885"/>
                  <a:pt x="388589" y="2735320"/>
                </a:cubicBezTo>
                <a:cubicBezTo>
                  <a:pt x="339369" y="2686100"/>
                  <a:pt x="313085" y="2603906"/>
                  <a:pt x="361351" y="2513589"/>
                </a:cubicBezTo>
                <a:cubicBezTo>
                  <a:pt x="357050" y="2511200"/>
                  <a:pt x="352749" y="2509289"/>
                  <a:pt x="348926" y="2506899"/>
                </a:cubicBezTo>
                <a:cubicBezTo>
                  <a:pt x="220857" y="2435219"/>
                  <a:pt x="112859" y="2341078"/>
                  <a:pt x="27321" y="2221612"/>
                </a:cubicBezTo>
                <a:cubicBezTo>
                  <a:pt x="16330" y="2206320"/>
                  <a:pt x="8683" y="2188161"/>
                  <a:pt x="2471" y="2170480"/>
                </a:cubicBezTo>
                <a:cubicBezTo>
                  <a:pt x="-5652" y="2145630"/>
                  <a:pt x="6773" y="2130339"/>
                  <a:pt x="32100" y="2136551"/>
                </a:cubicBezTo>
                <a:cubicBezTo>
                  <a:pt x="58383" y="2143241"/>
                  <a:pt x="84665" y="2152798"/>
                  <a:pt x="108080" y="2165701"/>
                </a:cubicBezTo>
                <a:cubicBezTo>
                  <a:pt x="188840" y="2209187"/>
                  <a:pt x="257175" y="2269398"/>
                  <a:pt x="322166" y="2333433"/>
                </a:cubicBezTo>
                <a:cubicBezTo>
                  <a:pt x="341280" y="2352070"/>
                  <a:pt x="359440" y="2371185"/>
                  <a:pt x="376642" y="2391733"/>
                </a:cubicBezTo>
                <a:cubicBezTo>
                  <a:pt x="393368" y="2411804"/>
                  <a:pt x="408182" y="2433307"/>
                  <a:pt x="424429" y="2454812"/>
                </a:cubicBezTo>
                <a:cubicBezTo>
                  <a:pt x="465526" y="2431395"/>
                  <a:pt x="510446" y="2428528"/>
                  <a:pt x="556799" y="2439519"/>
                </a:cubicBezTo>
                <a:cubicBezTo>
                  <a:pt x="560145" y="2440475"/>
                  <a:pt x="565401" y="2438564"/>
                  <a:pt x="567312" y="2436175"/>
                </a:cubicBezTo>
                <a:cubicBezTo>
                  <a:pt x="732655" y="2263186"/>
                  <a:pt x="889874" y="2083985"/>
                  <a:pt x="1011252" y="1876112"/>
                </a:cubicBezTo>
                <a:cubicBezTo>
                  <a:pt x="1028933" y="1845529"/>
                  <a:pt x="1043746" y="1813511"/>
                  <a:pt x="1059517" y="1781972"/>
                </a:cubicBezTo>
                <a:cubicBezTo>
                  <a:pt x="1061907" y="1777193"/>
                  <a:pt x="1061907" y="1770025"/>
                  <a:pt x="1059517" y="1764769"/>
                </a:cubicBezTo>
                <a:cubicBezTo>
                  <a:pt x="992615" y="1599904"/>
                  <a:pt x="998827" y="1438384"/>
                  <a:pt x="1082454" y="1280688"/>
                </a:cubicBezTo>
                <a:cubicBezTo>
                  <a:pt x="1086277" y="1273042"/>
                  <a:pt x="1083888" y="1268263"/>
                  <a:pt x="1080543" y="1262529"/>
                </a:cubicBezTo>
                <a:cubicBezTo>
                  <a:pt x="987358" y="1099098"/>
                  <a:pt x="876493" y="948569"/>
                  <a:pt x="746991" y="811898"/>
                </a:cubicBezTo>
                <a:cubicBezTo>
                  <a:pt x="692991" y="755033"/>
                  <a:pt x="635169" y="701989"/>
                  <a:pt x="578781" y="647512"/>
                </a:cubicBezTo>
                <a:cubicBezTo>
                  <a:pt x="574958" y="644167"/>
                  <a:pt x="567312" y="641299"/>
                  <a:pt x="563011" y="642733"/>
                </a:cubicBezTo>
                <a:cubicBezTo>
                  <a:pt x="506145" y="658025"/>
                  <a:pt x="462659" y="652768"/>
                  <a:pt x="411527" y="621229"/>
                </a:cubicBezTo>
                <a:cubicBezTo>
                  <a:pt x="409615" y="624097"/>
                  <a:pt x="407226" y="626964"/>
                  <a:pt x="405314" y="629831"/>
                </a:cubicBezTo>
                <a:cubicBezTo>
                  <a:pt x="330767" y="742608"/>
                  <a:pt x="235671" y="836749"/>
                  <a:pt x="121461" y="910340"/>
                </a:cubicBezTo>
                <a:cubicBezTo>
                  <a:pt x="102824" y="922287"/>
                  <a:pt x="81798" y="931366"/>
                  <a:pt x="61249" y="939968"/>
                </a:cubicBezTo>
                <a:cubicBezTo>
                  <a:pt x="48824" y="945224"/>
                  <a:pt x="34011" y="950003"/>
                  <a:pt x="22542" y="938534"/>
                </a:cubicBezTo>
                <a:cubicBezTo>
                  <a:pt x="10595" y="926588"/>
                  <a:pt x="14895" y="910818"/>
                  <a:pt x="21109" y="898871"/>
                </a:cubicBezTo>
                <a:cubicBezTo>
                  <a:pt x="36400" y="868765"/>
                  <a:pt x="50736" y="838181"/>
                  <a:pt x="70329" y="811421"/>
                </a:cubicBezTo>
                <a:cubicBezTo>
                  <a:pt x="146310" y="708201"/>
                  <a:pt x="238539" y="622663"/>
                  <a:pt x="347014" y="554806"/>
                </a:cubicBezTo>
                <a:cubicBezTo>
                  <a:pt x="347970" y="554327"/>
                  <a:pt x="348926" y="553372"/>
                  <a:pt x="350360" y="552416"/>
                </a:cubicBezTo>
                <a:cubicBezTo>
                  <a:pt x="316432" y="465922"/>
                  <a:pt x="329333" y="388507"/>
                  <a:pt x="404836" y="330686"/>
                </a:cubicBezTo>
                <a:cubicBezTo>
                  <a:pt x="468872" y="281465"/>
                  <a:pt x="539118" y="282898"/>
                  <a:pt x="609842" y="323039"/>
                </a:cubicBezTo>
                <a:cubicBezTo>
                  <a:pt x="621312" y="306792"/>
                  <a:pt x="631825" y="290066"/>
                  <a:pt x="644249" y="273819"/>
                </a:cubicBezTo>
                <a:cubicBezTo>
                  <a:pt x="720708" y="174900"/>
                  <a:pt x="809113" y="88405"/>
                  <a:pt x="917589" y="2437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497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999FC2-0E30-4A08-A18C-07827B07F7FE}"/>
              </a:ext>
            </a:extLst>
          </p:cNvPr>
          <p:cNvGrpSpPr/>
          <p:nvPr/>
        </p:nvGrpSpPr>
        <p:grpSpPr>
          <a:xfrm>
            <a:off x="7157425" y="2335770"/>
            <a:ext cx="4694396" cy="2648124"/>
            <a:chOff x="7157425" y="2254164"/>
            <a:chExt cx="4694396" cy="264812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DEC145-DF52-418B-909A-5243E429DB80}"/>
                </a:ext>
              </a:extLst>
            </p:cNvPr>
            <p:cNvSpPr txBox="1"/>
            <p:nvPr/>
          </p:nvSpPr>
          <p:spPr>
            <a:xfrm>
              <a:off x="7157425" y="2254164"/>
              <a:ext cx="4694396" cy="861774"/>
            </a:xfrm>
            <a:prstGeom prst="rect">
              <a:avLst/>
            </a:prstGeom>
            <a:noFill/>
          </p:spPr>
          <p:txBody>
            <a:bodyPr wrap="square" lIns="48000" tIns="0" rIns="24000" bIns="0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Presenter</a:t>
              </a:r>
              <a:endParaRPr lang="en-US" altLang="ko-KR" sz="28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  <a:p>
              <a:r>
                <a:rPr lang="en-US" altLang="ko-KR" sz="28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Muhammad </a:t>
              </a:r>
              <a:r>
                <a:rPr lang="en-US" altLang="ko-KR" sz="2800" dirty="0" err="1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Husnain</a:t>
              </a:r>
              <a:r>
                <a:rPr lang="en-US" altLang="ko-KR" sz="280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 </a:t>
              </a:r>
              <a:r>
                <a:rPr lang="en-US" altLang="ko-KR" sz="2800" dirty="0" err="1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Haider</a:t>
              </a:r>
              <a:endParaRPr lang="ko-KR" altLang="en-US" sz="28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93DD00-4BE4-4ABC-9F6A-57CBBA45881B}"/>
                </a:ext>
              </a:extLst>
            </p:cNvPr>
            <p:cNvSpPr txBox="1"/>
            <p:nvPr/>
          </p:nvSpPr>
          <p:spPr>
            <a:xfrm>
              <a:off x="7157425" y="3240295"/>
              <a:ext cx="4694396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  <a:cs typeface="Arial" pitchFamily="34" charset="0"/>
                </a:rPr>
                <a:t>Co authors:</a:t>
              </a:r>
            </a:p>
            <a:p>
              <a:r>
                <a:rPr lang="en-US" altLang="ko-KR" b="1" dirty="0" smtClean="0">
                  <a:solidFill>
                    <a:schemeClr val="bg1"/>
                  </a:solidFill>
                  <a:cs typeface="Arial" pitchFamily="34" charset="0"/>
                </a:rPr>
                <a:t>Hub Ali, Abdullah </a:t>
              </a:r>
              <a:r>
                <a:rPr lang="en-US" altLang="ko-KR" b="1" dirty="0" err="1" smtClean="0">
                  <a:solidFill>
                    <a:schemeClr val="bg1"/>
                  </a:solidFill>
                  <a:cs typeface="Arial" pitchFamily="34" charset="0"/>
                </a:rPr>
                <a:t>Aman</a:t>
              </a:r>
              <a:r>
                <a:rPr lang="en-US" altLang="ko-KR" b="1" dirty="0" smtClean="0">
                  <a:solidFill>
                    <a:schemeClr val="bg1"/>
                  </a:solidFill>
                  <a:cs typeface="Arial" pitchFamily="34" charset="0"/>
                </a:rPr>
                <a:t> Khan, </a:t>
              </a:r>
              <a:r>
                <a:rPr lang="en-US" altLang="ko-KR" b="1" dirty="0" err="1" smtClean="0">
                  <a:solidFill>
                    <a:schemeClr val="bg1"/>
                  </a:solidFill>
                  <a:cs typeface="Arial" pitchFamily="34" charset="0"/>
                </a:rPr>
                <a:t>Hao</a:t>
              </a:r>
              <a:r>
                <a:rPr lang="en-US" altLang="ko-KR" b="1" dirty="0" smtClean="0">
                  <a:solidFill>
                    <a:schemeClr val="bg1"/>
                  </a:solidFill>
                  <a:cs typeface="Arial" pitchFamily="34" charset="0"/>
                </a:rPr>
                <a:t> Zheng, M. Usman </a:t>
              </a:r>
              <a:r>
                <a:rPr lang="en-US" altLang="ko-KR" b="1" dirty="0" err="1" smtClean="0">
                  <a:solidFill>
                    <a:schemeClr val="bg1"/>
                  </a:solidFill>
                  <a:cs typeface="Arial" pitchFamily="34" charset="0"/>
                </a:rPr>
                <a:t>Maqbool</a:t>
              </a:r>
              <a:r>
                <a:rPr lang="en-US" altLang="ko-KR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b="1" dirty="0" err="1" smtClean="0">
                  <a:solidFill>
                    <a:schemeClr val="bg1"/>
                  </a:solidFill>
                  <a:cs typeface="Arial" pitchFamily="34" charset="0"/>
                </a:rPr>
                <a:t>Bhutta</a:t>
              </a:r>
              <a:r>
                <a:rPr lang="en-US" altLang="ko-KR" b="1" dirty="0" smtClean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b="1" dirty="0" err="1" smtClean="0">
                  <a:solidFill>
                    <a:schemeClr val="bg1"/>
                  </a:solidFill>
                  <a:cs typeface="Arial" pitchFamily="34" charset="0"/>
                </a:rPr>
                <a:t>Shaban</a:t>
              </a:r>
              <a:r>
                <a:rPr lang="en-US" altLang="ko-KR" b="1" dirty="0" smtClean="0">
                  <a:solidFill>
                    <a:schemeClr val="bg1"/>
                  </a:solidFill>
                  <a:cs typeface="Arial" pitchFamily="34" charset="0"/>
                </a:rPr>
                <a:t> Usman, </a:t>
              </a:r>
              <a:r>
                <a:rPr lang="en-US" altLang="ko-KR" b="1" dirty="0" err="1" smtClean="0">
                  <a:solidFill>
                    <a:schemeClr val="bg1"/>
                  </a:solidFill>
                  <a:cs typeface="Arial" pitchFamily="34" charset="0"/>
                </a:rPr>
                <a:t>Pengpeng</a:t>
              </a:r>
              <a:r>
                <a:rPr lang="en-US" altLang="ko-KR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b="1" dirty="0" err="1" smtClean="0">
                  <a:solidFill>
                    <a:schemeClr val="bg1"/>
                  </a:solidFill>
                  <a:cs typeface="Arial" pitchFamily="34" charset="0"/>
                </a:rPr>
                <a:t>Zhi</a:t>
              </a:r>
              <a:r>
                <a:rPr lang="en-US" altLang="ko-KR" b="1" dirty="0" smtClean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b="1" dirty="0" err="1" smtClean="0">
                  <a:solidFill>
                    <a:schemeClr val="bg1"/>
                  </a:solidFill>
                  <a:cs typeface="Arial" pitchFamily="34" charset="0"/>
                </a:rPr>
                <a:t>Zhonglai</a:t>
              </a:r>
              <a:r>
                <a:rPr lang="en-US" altLang="ko-KR" b="1" dirty="0" smtClean="0">
                  <a:solidFill>
                    <a:schemeClr val="bg1"/>
                  </a:solidFill>
                  <a:cs typeface="Arial" pitchFamily="34" charset="0"/>
                </a:rPr>
                <a:t> Wang*</a:t>
              </a:r>
              <a:endParaRPr lang="en-US" altLang="ko-KR" b="1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A02A17C-557D-47DD-AA60-56BA9986D714}"/>
              </a:ext>
            </a:extLst>
          </p:cNvPr>
          <p:cNvSpPr txBox="1"/>
          <p:nvPr/>
        </p:nvSpPr>
        <p:spPr>
          <a:xfrm>
            <a:off x="804333" y="6410861"/>
            <a:ext cx="10784216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2022 International Conference on Innovations and Development of Information Technologies and Robotics (IDITR 2022)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DB7843-0FE8-4C4A-8B39-F0CE74631F4B}"/>
              </a:ext>
            </a:extLst>
          </p:cNvPr>
          <p:cNvSpPr txBox="1"/>
          <p:nvPr/>
        </p:nvSpPr>
        <p:spPr>
          <a:xfrm>
            <a:off x="2538030" y="310376"/>
            <a:ext cx="9609665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200" b="1" dirty="0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Autonomous </a:t>
            </a:r>
            <a:r>
              <a:rPr lang="en-US" altLang="ko-KR" sz="32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Mobile Robot Navigation using Adaptive Neuro Fuzzy Inference System</a:t>
            </a:r>
            <a:endParaRPr lang="en-US" altLang="ko-KR" sz="32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C98BD1-C99E-4E10-9FBB-ACA6EB934868}"/>
              </a:ext>
            </a:extLst>
          </p:cNvPr>
          <p:cNvSpPr txBox="1"/>
          <p:nvPr/>
        </p:nvSpPr>
        <p:spPr>
          <a:xfrm>
            <a:off x="10727267" y="1262020"/>
            <a:ext cx="14204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 smtClean="0">
                <a:solidFill>
                  <a:srgbClr val="00B050"/>
                </a:solidFill>
                <a:cs typeface="Arial" pitchFamily="34" charset="0"/>
              </a:rPr>
              <a:t>D-034</a:t>
            </a:r>
            <a:endParaRPr lang="ko-KR" altLang="en-US" sz="3200" b="1" dirty="0">
              <a:solidFill>
                <a:srgbClr val="00B050"/>
              </a:solidFill>
              <a:cs typeface="Arial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628C5C4-3E75-4CF7-8428-B00FEA711D6D}"/>
              </a:ext>
            </a:extLst>
          </p:cNvPr>
          <p:cNvCxnSpPr>
            <a:cxnSpLocks/>
          </p:cNvCxnSpPr>
          <p:nvPr/>
        </p:nvCxnSpPr>
        <p:spPr>
          <a:xfrm>
            <a:off x="7183801" y="3267880"/>
            <a:ext cx="4586758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A02A17C-557D-47DD-AA60-56BA9986D714}"/>
              </a:ext>
            </a:extLst>
          </p:cNvPr>
          <p:cNvSpPr txBox="1"/>
          <p:nvPr/>
        </p:nvSpPr>
        <p:spPr>
          <a:xfrm>
            <a:off x="9660467" y="5800645"/>
            <a:ext cx="1928082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May 27, 2022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 r="106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" t="-21" r="679" b="1624"/>
          <a:stretch/>
        </p:blipFill>
        <p:spPr>
          <a:xfrm>
            <a:off x="5688270" y="2758895"/>
            <a:ext cx="5918200" cy="3591103"/>
          </a:xfrm>
        </p:spPr>
      </p:pic>
      <p:sp>
        <p:nvSpPr>
          <p:cNvPr id="10" name="Rectangle 9"/>
          <p:cNvSpPr/>
          <p:nvPr/>
        </p:nvSpPr>
        <p:spPr>
          <a:xfrm>
            <a:off x="7664987" y="132664"/>
            <a:ext cx="2437545" cy="213640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2140467-B87C-4205-A8D1-853AD6844143}"/>
              </a:ext>
            </a:extLst>
          </p:cNvPr>
          <p:cNvGrpSpPr/>
          <p:nvPr/>
        </p:nvGrpSpPr>
        <p:grpSpPr>
          <a:xfrm>
            <a:off x="7969034" y="674066"/>
            <a:ext cx="1945434" cy="1355534"/>
            <a:chOff x="4490280" y="2620227"/>
            <a:chExt cx="2624147" cy="207277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3E4B8B5-B176-4F4F-A271-5599390D1D9B}"/>
                </a:ext>
              </a:extLst>
            </p:cNvPr>
            <p:cNvSpPr txBox="1"/>
            <p:nvPr/>
          </p:nvSpPr>
          <p:spPr>
            <a:xfrm>
              <a:off x="4490282" y="2620227"/>
              <a:ext cx="2624145" cy="800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Cluttered obstacle prone 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environments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699299-C6CE-4950-ADBC-F6E319C812B8}"/>
                </a:ext>
              </a:extLst>
            </p:cNvPr>
            <p:cNvSpPr txBox="1"/>
            <p:nvPr/>
          </p:nvSpPr>
          <p:spPr>
            <a:xfrm>
              <a:off x="4490280" y="3422306"/>
              <a:ext cx="2467703" cy="1270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Fig. 7-(a) and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Fig. 7-(d) represents top view and 3D view respectively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1D32C-BD66-4B33-997C-CE6613917B08}"/>
              </a:ext>
            </a:extLst>
          </p:cNvPr>
          <p:cNvSpPr/>
          <p:nvPr/>
        </p:nvSpPr>
        <p:spPr>
          <a:xfrm>
            <a:off x="187719" y="6200370"/>
            <a:ext cx="5266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From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images, it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 be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observed that the robot safely and successfully reaches the final destination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cluttered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environments.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Rounded Rectangle 51">
            <a:extLst>
              <a:ext uri="{FF2B5EF4-FFF2-40B4-BE49-F238E27FC236}">
                <a16:creationId xmlns:a16="http://schemas.microsoft.com/office/drawing/2014/main" id="{20962833-6DFC-4DBA-9478-1C909D815CCA}"/>
              </a:ext>
            </a:extLst>
          </p:cNvPr>
          <p:cNvSpPr/>
          <p:nvPr/>
        </p:nvSpPr>
        <p:spPr>
          <a:xfrm rot="16200000" flipH="1">
            <a:off x="8652833" y="211867"/>
            <a:ext cx="461855" cy="472781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A46710-813E-4250-9DC5-9200E25438E1}"/>
              </a:ext>
            </a:extLst>
          </p:cNvPr>
          <p:cNvSpPr txBox="1"/>
          <p:nvPr/>
        </p:nvSpPr>
        <p:spPr>
          <a:xfrm>
            <a:off x="356652" y="875344"/>
            <a:ext cx="6222695" cy="43088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8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Selected </a:t>
            </a:r>
            <a:r>
              <a:rPr lang="en-US" altLang="ko-KR" sz="28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simulation results</a:t>
            </a:r>
            <a:endParaRPr lang="ko-KR" altLang="en-US" sz="28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49" y="1359347"/>
            <a:ext cx="4498453" cy="44831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48B723-0A5B-4BBB-82D0-28370F70CF0D}"/>
              </a:ext>
            </a:extLst>
          </p:cNvPr>
          <p:cNvSpPr txBox="1"/>
          <p:nvPr/>
        </p:nvSpPr>
        <p:spPr>
          <a:xfrm>
            <a:off x="52604" y="105903"/>
            <a:ext cx="722026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 smtClean="0">
                <a:latin typeface="+mj-lt"/>
                <a:cs typeface="Arial" pitchFamily="34" charset="0"/>
              </a:rPr>
              <a:t>Results and Discussions</a:t>
            </a:r>
            <a:r>
              <a:rPr lang="en-US" altLang="ko-KR" sz="4400" b="1" dirty="0" smtClean="0">
                <a:latin typeface="+mj-lt"/>
                <a:cs typeface="Arial" pitchFamily="34" charset="0"/>
              </a:rPr>
              <a:t>  </a:t>
            </a:r>
            <a:endParaRPr lang="en-US" altLang="ko-KR" sz="4400" b="1" dirty="0">
              <a:latin typeface="+mj-lt"/>
              <a:cs typeface="Arial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726" y="5923692"/>
            <a:ext cx="393498" cy="2766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747" y="6365700"/>
            <a:ext cx="415245" cy="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69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D0021E0-4CD0-47C0-80CC-B8876D8A60F4}"/>
              </a:ext>
            </a:extLst>
          </p:cNvPr>
          <p:cNvGrpSpPr/>
          <p:nvPr/>
        </p:nvGrpSpPr>
        <p:grpSpPr>
          <a:xfrm>
            <a:off x="7339836" y="2294054"/>
            <a:ext cx="4403674" cy="737090"/>
            <a:chOff x="7602799" y="2401052"/>
            <a:chExt cx="3661994" cy="73709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DF3E6A-120F-420D-988A-E95A5B4E25AA}"/>
                </a:ext>
              </a:extLst>
            </p:cNvPr>
            <p:cNvSpPr txBox="1"/>
            <p:nvPr/>
          </p:nvSpPr>
          <p:spPr>
            <a:xfrm>
              <a:off x="7602799" y="2676477"/>
              <a:ext cx="36619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cs typeface="Arial" pitchFamily="34" charset="0"/>
                </a:rPr>
                <a:t>Proposed </a:t>
              </a:r>
              <a:r>
                <a:rPr lang="en-US" altLang="ko-KR" sz="1200" dirty="0">
                  <a:cs typeface="Arial" pitchFamily="34" charset="0"/>
                </a:rPr>
                <a:t>ANFIS controller effectively guides the mobile robot to navigate toward the target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673D3D-641F-4C5D-9F80-AAA8C36E46A5}"/>
                </a:ext>
              </a:extLst>
            </p:cNvPr>
            <p:cNvSpPr txBox="1"/>
            <p:nvPr/>
          </p:nvSpPr>
          <p:spPr>
            <a:xfrm>
              <a:off x="7602799" y="2401052"/>
              <a:ext cx="3661994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smtClean="0">
                  <a:cs typeface="Arial" pitchFamily="34" charset="0"/>
                </a:rPr>
                <a:t>Target Navigation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sp>
        <p:nvSpPr>
          <p:cNvPr id="12" name="Chevron 2">
            <a:extLst>
              <a:ext uri="{FF2B5EF4-FFF2-40B4-BE49-F238E27FC236}">
                <a16:creationId xmlns:a16="http://schemas.microsoft.com/office/drawing/2014/main" id="{63D45636-0405-41C3-993B-0F412E235173}"/>
              </a:ext>
            </a:extLst>
          </p:cNvPr>
          <p:cNvSpPr/>
          <p:nvPr/>
        </p:nvSpPr>
        <p:spPr>
          <a:xfrm rot="5400000">
            <a:off x="6707522" y="716314"/>
            <a:ext cx="489293" cy="483117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093D7B-111E-45FE-9AA4-49FA7DE1FEE7}"/>
              </a:ext>
            </a:extLst>
          </p:cNvPr>
          <p:cNvGrpSpPr/>
          <p:nvPr/>
        </p:nvGrpSpPr>
        <p:grpSpPr>
          <a:xfrm>
            <a:off x="7339835" y="589327"/>
            <a:ext cx="4403675" cy="737090"/>
            <a:chOff x="7602799" y="2401052"/>
            <a:chExt cx="3661994" cy="7370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7DCEA0-DC9A-46D6-9D67-82D65A51A95C}"/>
                </a:ext>
              </a:extLst>
            </p:cNvPr>
            <p:cNvSpPr txBox="1"/>
            <p:nvPr/>
          </p:nvSpPr>
          <p:spPr>
            <a:xfrm>
              <a:off x="7602799" y="2676477"/>
              <a:ext cx="36619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proposed method is computationally less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expensive so it produces a robust solution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A3E090-3780-45E6-BBB8-57D9DAB2D3C3}"/>
                </a:ext>
              </a:extLst>
            </p:cNvPr>
            <p:cNvSpPr txBox="1"/>
            <p:nvPr/>
          </p:nvSpPr>
          <p:spPr>
            <a:xfrm>
              <a:off x="7602799" y="2401052"/>
              <a:ext cx="3661994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smtClean="0">
                  <a:cs typeface="Arial" pitchFamily="34" charset="0"/>
                </a:rPr>
                <a:t>Robust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sp>
        <p:nvSpPr>
          <p:cNvPr id="16" name="Chevron 2">
            <a:extLst>
              <a:ext uri="{FF2B5EF4-FFF2-40B4-BE49-F238E27FC236}">
                <a16:creationId xmlns:a16="http://schemas.microsoft.com/office/drawing/2014/main" id="{7D9BE462-400E-46A6-8D87-2FF82F34B75B}"/>
              </a:ext>
            </a:extLst>
          </p:cNvPr>
          <p:cNvSpPr/>
          <p:nvPr/>
        </p:nvSpPr>
        <p:spPr>
          <a:xfrm rot="5400000">
            <a:off x="6707522" y="1568677"/>
            <a:ext cx="489293" cy="483117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26D178-DF1F-4AD4-841B-7306B3F477E6}"/>
              </a:ext>
            </a:extLst>
          </p:cNvPr>
          <p:cNvGrpSpPr/>
          <p:nvPr/>
        </p:nvGrpSpPr>
        <p:grpSpPr>
          <a:xfrm>
            <a:off x="7339835" y="1441690"/>
            <a:ext cx="4403674" cy="737090"/>
            <a:chOff x="7602799" y="2401052"/>
            <a:chExt cx="3661994" cy="73709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A1DE16-5A9C-4581-B89F-B752E4E43F2E}"/>
                </a:ext>
              </a:extLst>
            </p:cNvPr>
            <p:cNvSpPr txBox="1"/>
            <p:nvPr/>
          </p:nvSpPr>
          <p:spPr>
            <a:xfrm>
              <a:off x="7602799" y="2676477"/>
              <a:ext cx="36619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Robot successfully avoids all the obstacle coming in its way under proposed ANFIS controller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6D6856-0D40-4F5C-BB3C-84D7554CA43D}"/>
                </a:ext>
              </a:extLst>
            </p:cNvPr>
            <p:cNvSpPr txBox="1"/>
            <p:nvPr/>
          </p:nvSpPr>
          <p:spPr>
            <a:xfrm>
              <a:off x="7602799" y="2401052"/>
              <a:ext cx="3661994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 smtClean="0">
                  <a:cs typeface="Arial" pitchFamily="34" charset="0"/>
                </a:rPr>
                <a:t>Obstacle Avoidance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sp>
        <p:nvSpPr>
          <p:cNvPr id="20" name="Chevron 2">
            <a:extLst>
              <a:ext uri="{FF2B5EF4-FFF2-40B4-BE49-F238E27FC236}">
                <a16:creationId xmlns:a16="http://schemas.microsoft.com/office/drawing/2014/main" id="{F2574232-5FCD-46E9-A5CA-E4CCEFC4F3D2}"/>
              </a:ext>
            </a:extLst>
          </p:cNvPr>
          <p:cNvSpPr/>
          <p:nvPr/>
        </p:nvSpPr>
        <p:spPr>
          <a:xfrm rot="5400000">
            <a:off x="6707522" y="2421041"/>
            <a:ext cx="489293" cy="483117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48B723-0A5B-4BBB-82D0-28370F70CF0D}"/>
              </a:ext>
            </a:extLst>
          </p:cNvPr>
          <p:cNvSpPr txBox="1"/>
          <p:nvPr/>
        </p:nvSpPr>
        <p:spPr>
          <a:xfrm>
            <a:off x="8227123" y="3436033"/>
            <a:ext cx="3516386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latin typeface="+mj-lt"/>
                <a:cs typeface="Arial" pitchFamily="34" charset="0"/>
              </a:rPr>
              <a:t>Results and Discussions </a:t>
            </a:r>
            <a:endParaRPr lang="en-US" altLang="ko-KR" sz="4400" b="1" dirty="0">
              <a:latin typeface="+mj-lt"/>
              <a:cs typeface="Arial" pitchFamily="34" charset="0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762D0F5-5293-4593-8456-38936B836C51}"/>
              </a:ext>
            </a:extLst>
          </p:cNvPr>
          <p:cNvSpPr/>
          <p:nvPr/>
        </p:nvSpPr>
        <p:spPr>
          <a:xfrm>
            <a:off x="600998" y="1"/>
            <a:ext cx="2825141" cy="1749466"/>
          </a:xfrm>
          <a:custGeom>
            <a:avLst/>
            <a:gdLst>
              <a:gd name="connsiteX0" fmla="*/ 336896 w 2825141"/>
              <a:gd name="connsiteY0" fmla="*/ 0 h 1749466"/>
              <a:gd name="connsiteX1" fmla="*/ 2488245 w 2825141"/>
              <a:gd name="connsiteY1" fmla="*/ 0 h 1749466"/>
              <a:gd name="connsiteX2" fmla="*/ 2825141 w 2825141"/>
              <a:gd name="connsiteY2" fmla="*/ 336896 h 1749466"/>
              <a:gd name="connsiteX3" fmla="*/ 1412571 w 2825141"/>
              <a:gd name="connsiteY3" fmla="*/ 1749466 h 1749466"/>
              <a:gd name="connsiteX4" fmla="*/ 0 w 2825141"/>
              <a:gd name="connsiteY4" fmla="*/ 336896 h 174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5141" h="1749466">
                <a:moveTo>
                  <a:pt x="336896" y="0"/>
                </a:moveTo>
                <a:lnTo>
                  <a:pt x="2488245" y="0"/>
                </a:lnTo>
                <a:lnTo>
                  <a:pt x="2825141" y="336896"/>
                </a:lnTo>
                <a:lnTo>
                  <a:pt x="1412571" y="1749466"/>
                </a:lnTo>
                <a:lnTo>
                  <a:pt x="0" y="33689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EFE2FAF-8C28-42E9-AB96-8E1C8E773A8F}"/>
              </a:ext>
            </a:extLst>
          </p:cNvPr>
          <p:cNvSpPr/>
          <p:nvPr/>
        </p:nvSpPr>
        <p:spPr>
          <a:xfrm>
            <a:off x="3722058" y="5132918"/>
            <a:ext cx="2825141" cy="1725082"/>
          </a:xfrm>
          <a:custGeom>
            <a:avLst/>
            <a:gdLst>
              <a:gd name="connsiteX0" fmla="*/ 1412571 w 2825141"/>
              <a:gd name="connsiteY0" fmla="*/ 0 h 1725082"/>
              <a:gd name="connsiteX1" fmla="*/ 2825141 w 2825141"/>
              <a:gd name="connsiteY1" fmla="*/ 1412571 h 1725082"/>
              <a:gd name="connsiteX2" fmla="*/ 2512630 w 2825141"/>
              <a:gd name="connsiteY2" fmla="*/ 1725082 h 1725082"/>
              <a:gd name="connsiteX3" fmla="*/ 312511 w 2825141"/>
              <a:gd name="connsiteY3" fmla="*/ 1725082 h 1725082"/>
              <a:gd name="connsiteX4" fmla="*/ 0 w 2825141"/>
              <a:gd name="connsiteY4" fmla="*/ 1412571 h 1725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5141" h="1725082">
                <a:moveTo>
                  <a:pt x="1412571" y="0"/>
                </a:moveTo>
                <a:lnTo>
                  <a:pt x="2825141" y="1412571"/>
                </a:lnTo>
                <a:lnTo>
                  <a:pt x="2512630" y="1725082"/>
                </a:lnTo>
                <a:lnTo>
                  <a:pt x="312511" y="1725082"/>
                </a:lnTo>
                <a:lnTo>
                  <a:pt x="0" y="141257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Placeholder 28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77" t="12287" r="4935" b="-12287"/>
          <a:stretch/>
        </p:blipFill>
        <p:spPr/>
      </p:pic>
      <p:pic>
        <p:nvPicPr>
          <p:cNvPr id="31" name="Picture Placeholder 30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04" t="-14570" r="-13387" b="-16800"/>
          <a:stretch/>
        </p:blipFill>
        <p:spPr/>
      </p:pic>
      <p:pic>
        <p:nvPicPr>
          <p:cNvPr id="33" name="Picture Placeholder 3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45" t="-32707" r="-14318" b="-28506"/>
          <a:stretch/>
        </p:blipFill>
        <p:spPr/>
      </p:pic>
      <p:pic>
        <p:nvPicPr>
          <p:cNvPr id="35" name="Picture Placeholder 3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004" t="-21318" r="-23636" b="-32196"/>
          <a:stretch/>
        </p:blipFill>
        <p:spPr/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3456" y="1120044"/>
            <a:ext cx="279071" cy="20930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5118" y="2462811"/>
            <a:ext cx="279070" cy="25760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6324" y="5706676"/>
            <a:ext cx="300537" cy="27370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9796" y="4130921"/>
            <a:ext cx="295170" cy="279070"/>
          </a:xfrm>
          <a:prstGeom prst="rect">
            <a:avLst/>
          </a:prstGeom>
        </p:spPr>
      </p:pic>
      <p:sp>
        <p:nvSpPr>
          <p:cNvPr id="43" name="직사각형 1">
            <a:extLst>
              <a:ext uri="{FF2B5EF4-FFF2-40B4-BE49-F238E27FC236}">
                <a16:creationId xmlns:a16="http://schemas.microsoft.com/office/drawing/2014/main" id="{F5A1D32C-BD66-4B33-997C-CE6613917B08}"/>
              </a:ext>
            </a:extLst>
          </p:cNvPr>
          <p:cNvSpPr/>
          <p:nvPr/>
        </p:nvSpPr>
        <p:spPr>
          <a:xfrm>
            <a:off x="8330138" y="4869189"/>
            <a:ext cx="29210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Similarly, to test the repeatability in performance and autonomous</a:t>
            </a: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navigation behavior without collision the robot is tested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 different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cluttered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environment. The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results of simulation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studies show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that the proposed ANFIS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controller efficaciously achieves the proposed behaviors.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5" name="그룹 2">
            <a:extLst>
              <a:ext uri="{FF2B5EF4-FFF2-40B4-BE49-F238E27FC236}">
                <a16:creationId xmlns:a16="http://schemas.microsoft.com/office/drawing/2014/main" id="{92140467-B87C-4205-A8D1-853AD6844143}"/>
              </a:ext>
            </a:extLst>
          </p:cNvPr>
          <p:cNvGrpSpPr/>
          <p:nvPr/>
        </p:nvGrpSpPr>
        <p:grpSpPr>
          <a:xfrm>
            <a:off x="1346629" y="15832"/>
            <a:ext cx="4686920" cy="6689160"/>
            <a:chOff x="-1548042" y="-9945876"/>
            <a:chExt cx="8966094" cy="1395419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3E4B8B5-B176-4F4F-A271-5599390D1D9B}"/>
                </a:ext>
              </a:extLst>
            </p:cNvPr>
            <p:cNvSpPr txBox="1"/>
            <p:nvPr/>
          </p:nvSpPr>
          <p:spPr>
            <a:xfrm>
              <a:off x="4112139" y="2467398"/>
              <a:ext cx="3305913" cy="1540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Different obstacle </a:t>
              </a:r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prone cluttered 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environments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6699299-C6CE-4950-ADBC-F6E319C812B8}"/>
                </a:ext>
              </a:extLst>
            </p:cNvPr>
            <p:cNvSpPr txBox="1"/>
            <p:nvPr/>
          </p:nvSpPr>
          <p:spPr>
            <a:xfrm>
              <a:off x="-1548042" y="-9945876"/>
              <a:ext cx="2467704" cy="250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Fig. 7-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(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b,c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)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and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Fig. 7-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(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e,f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)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represents top view and 3D view respectively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8" name="Rounded Rectangle 51">
            <a:extLst>
              <a:ext uri="{FF2B5EF4-FFF2-40B4-BE49-F238E27FC236}">
                <a16:creationId xmlns:a16="http://schemas.microsoft.com/office/drawing/2014/main" id="{20962833-6DFC-4DBA-9478-1C909D815CCA}"/>
              </a:ext>
            </a:extLst>
          </p:cNvPr>
          <p:cNvSpPr/>
          <p:nvPr/>
        </p:nvSpPr>
        <p:spPr>
          <a:xfrm rot="16200000" flipH="1">
            <a:off x="4974815" y="5490778"/>
            <a:ext cx="338543" cy="33336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4" name="Picture Placeholder 53"/>
          <p:cNvPicPr>
            <a:picLocks noGrp="1" noChangeAspect="1"/>
          </p:cNvPicPr>
          <p:nvPr>
            <p:ph type="pic" sz="quarter" idx="10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1" r="357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32032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754455" y="-1877"/>
            <a:ext cx="2437545" cy="1064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E4B8B5-B176-4F4F-A271-5599390D1D9B}"/>
              </a:ext>
            </a:extLst>
          </p:cNvPr>
          <p:cNvSpPr txBox="1"/>
          <p:nvPr/>
        </p:nvSpPr>
        <p:spPr>
          <a:xfrm>
            <a:off x="9886158" y="524745"/>
            <a:ext cx="217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Fuzzy logic-based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controller </a:t>
            </a: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by </a:t>
            </a:r>
            <a:r>
              <a:rPr lang="en-US" altLang="ko-KR" sz="1200" dirty="0" err="1" smtClean="0">
                <a:solidFill>
                  <a:schemeClr val="bg1"/>
                </a:solidFill>
                <a:cs typeface="Arial" pitchFamily="34" charset="0"/>
              </a:rPr>
              <a:t>Omrane</a:t>
            </a:r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 et al. [20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]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1D32C-BD66-4B33-997C-CE6613917B08}"/>
              </a:ext>
            </a:extLst>
          </p:cNvPr>
          <p:cNvSpPr/>
          <p:nvPr/>
        </p:nvSpPr>
        <p:spPr>
          <a:xfrm>
            <a:off x="356652" y="5184868"/>
            <a:ext cx="108189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Fig. 8-(a)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illustrates a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comparison between proposed ANFIS controller and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fuzzy logic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based controller [20]. A single fuzzy logic-based controller [20] is designed to navigate the robot from an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initial position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 the target. However, there exist challenges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as two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controller designs have been presented. Firstly, a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fuzzy navigational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controller is designed with 35 rules, but it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 only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perform the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target navigation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task. Secondly, an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improved controller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design with 62 rules is also discussed.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Nevertheless, it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 only navigate in very simple environments with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few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obstacles, as presented in Fig. 8-(a). It is worth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noting that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increasing the number of rules adds up more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parameters to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 evaluated and optimized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that drastically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heightens the complexity of the controller. Fig. 8-(b) represents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another environment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of the fuzzy navigational controller which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is comparatively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difficult than Fig. 8-(a) as there are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multiple obstacles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 the sight of the target. In both scenarios,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fuzzy logic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navigational controller [20] produce a very long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path. The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proposed ANFIS controller is designed with 16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rules that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follow the optimal path to reach the target, keeping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it in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view that the obstacles and map are unknown to the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robot.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Rounded Rectangle 51">
            <a:extLst>
              <a:ext uri="{FF2B5EF4-FFF2-40B4-BE49-F238E27FC236}">
                <a16:creationId xmlns:a16="http://schemas.microsoft.com/office/drawing/2014/main" id="{20962833-6DFC-4DBA-9478-1C909D815CCA}"/>
              </a:ext>
            </a:extLst>
          </p:cNvPr>
          <p:cNvSpPr/>
          <p:nvPr/>
        </p:nvSpPr>
        <p:spPr>
          <a:xfrm rot="16200000" flipH="1">
            <a:off x="10742301" y="77326"/>
            <a:ext cx="461855" cy="472781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A46710-813E-4250-9DC5-9200E25438E1}"/>
              </a:ext>
            </a:extLst>
          </p:cNvPr>
          <p:cNvSpPr txBox="1"/>
          <p:nvPr/>
        </p:nvSpPr>
        <p:spPr>
          <a:xfrm>
            <a:off x="356652" y="770966"/>
            <a:ext cx="6222695" cy="43088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8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Comparisons</a:t>
            </a:r>
            <a:endParaRPr lang="ko-KR" altLang="en-US" sz="28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48B723-0A5B-4BBB-82D0-28370F70CF0D}"/>
              </a:ext>
            </a:extLst>
          </p:cNvPr>
          <p:cNvSpPr txBox="1"/>
          <p:nvPr/>
        </p:nvSpPr>
        <p:spPr>
          <a:xfrm>
            <a:off x="52604" y="105903"/>
            <a:ext cx="722026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 smtClean="0">
                <a:latin typeface="+mj-lt"/>
                <a:cs typeface="Arial" pitchFamily="34" charset="0"/>
              </a:rPr>
              <a:t>Results and Discussions</a:t>
            </a:r>
            <a:r>
              <a:rPr lang="en-US" altLang="ko-KR" sz="4400" b="1" dirty="0" smtClean="0">
                <a:latin typeface="+mj-lt"/>
                <a:cs typeface="Arial" pitchFamily="34" charset="0"/>
              </a:rPr>
              <a:t>  </a:t>
            </a:r>
            <a:endParaRPr lang="en-US" altLang="ko-KR" sz="4400" b="1" dirty="0">
              <a:latin typeface="+mj-lt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26" y="1305874"/>
            <a:ext cx="4191585" cy="38789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868" y="1300576"/>
            <a:ext cx="4261732" cy="388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04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363989" y="4013118"/>
            <a:ext cx="2437545" cy="10646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E4B8B5-B176-4F4F-A271-5599390D1D9B}"/>
              </a:ext>
            </a:extLst>
          </p:cNvPr>
          <p:cNvSpPr txBox="1"/>
          <p:nvPr/>
        </p:nvSpPr>
        <p:spPr>
          <a:xfrm>
            <a:off x="1495692" y="4539740"/>
            <a:ext cx="2174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Hybrid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ANFIS [14], </a:t>
            </a:r>
            <a:endParaRPr lang="en-US" altLang="ko-KR" sz="1200" dirty="0" smtClean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cs typeface="Arial" pitchFamily="34" charset="0"/>
              </a:rPr>
              <a:t>ANFIS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controller [21]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1D32C-BD66-4B33-997C-CE6613917B08}"/>
              </a:ext>
            </a:extLst>
          </p:cNvPr>
          <p:cNvSpPr/>
          <p:nvPr/>
        </p:nvSpPr>
        <p:spPr>
          <a:xfrm>
            <a:off x="119962" y="1401966"/>
            <a:ext cx="578527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Comparison among hybrid ANFIS [14], ANFIS controller [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21] and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proposed method is shown in Fig.8-(c). From Fig. 8-(c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), it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is evident that the proposed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controller moves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straight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with fewer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turns, hence providing an optimal path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comparatively.</a:t>
            </a:r>
          </a:p>
          <a:p>
            <a:pPr algn="just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 diverse environments, where the task of motion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planning is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particularly arduous by the presence of a variety of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various shaped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and sized barriers, the ANFIS controller guides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robot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through a variety of obstacles, allowing it to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determine efficient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paths to the target. By navigating under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unknown surroundings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achieving efficient performance in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cluttered, complex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environments, and generating near-optimal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solutions, the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ANFIS controller tackles the inadequacies of the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proposed previous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methods. To prove the efficacy various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simulations studies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have been presented in Fig. 7 and Fig. 8. The predominance of the proposed ANFIS controller is observed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through the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simulations results.</a:t>
            </a:r>
          </a:p>
          <a:p>
            <a:pPr algn="just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Rounded Rectangle 51">
            <a:extLst>
              <a:ext uri="{FF2B5EF4-FFF2-40B4-BE49-F238E27FC236}">
                <a16:creationId xmlns:a16="http://schemas.microsoft.com/office/drawing/2014/main" id="{20962833-6DFC-4DBA-9478-1C909D815CCA}"/>
              </a:ext>
            </a:extLst>
          </p:cNvPr>
          <p:cNvSpPr/>
          <p:nvPr/>
        </p:nvSpPr>
        <p:spPr>
          <a:xfrm rot="16200000" flipH="1">
            <a:off x="2351835" y="4092321"/>
            <a:ext cx="461855" cy="472781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A46710-813E-4250-9DC5-9200E25438E1}"/>
              </a:ext>
            </a:extLst>
          </p:cNvPr>
          <p:cNvSpPr txBox="1"/>
          <p:nvPr/>
        </p:nvSpPr>
        <p:spPr>
          <a:xfrm>
            <a:off x="356652" y="770966"/>
            <a:ext cx="6222695" cy="43088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8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Comparisons</a:t>
            </a:r>
            <a:endParaRPr lang="ko-KR" altLang="en-US" sz="28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48B723-0A5B-4BBB-82D0-28370F70CF0D}"/>
              </a:ext>
            </a:extLst>
          </p:cNvPr>
          <p:cNvSpPr txBox="1"/>
          <p:nvPr/>
        </p:nvSpPr>
        <p:spPr>
          <a:xfrm>
            <a:off x="52604" y="105903"/>
            <a:ext cx="722026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 smtClean="0">
                <a:latin typeface="+mj-lt"/>
                <a:cs typeface="Arial" pitchFamily="34" charset="0"/>
              </a:rPr>
              <a:t>Results and Discussions</a:t>
            </a:r>
            <a:r>
              <a:rPr lang="en-US" altLang="ko-KR" sz="4400" b="1" dirty="0" smtClean="0">
                <a:latin typeface="+mj-lt"/>
                <a:cs typeface="Arial" pitchFamily="34" charset="0"/>
              </a:rPr>
              <a:t>  </a:t>
            </a:r>
            <a:endParaRPr lang="en-US" altLang="ko-KR" sz="4400" b="1" dirty="0">
              <a:latin typeface="+mj-lt"/>
              <a:cs typeface="Arial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542" y="726403"/>
            <a:ext cx="6032235" cy="611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05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E06379EC-B90E-4794-8CB5-AEF6246A6B64}"/>
              </a:ext>
            </a:extLst>
          </p:cNvPr>
          <p:cNvSpPr/>
          <p:nvPr/>
        </p:nvSpPr>
        <p:spPr>
          <a:xfrm>
            <a:off x="2588656" y="3287094"/>
            <a:ext cx="2169182" cy="2169182"/>
          </a:xfrm>
          <a:prstGeom prst="blockArc">
            <a:avLst>
              <a:gd name="adj1" fmla="val 12399071"/>
              <a:gd name="adj2" fmla="val 20003498"/>
              <a:gd name="adj3" fmla="val 176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3CB2F946-4A49-4EE5-ABE9-EABD2B4CCE44}"/>
              </a:ext>
            </a:extLst>
          </p:cNvPr>
          <p:cNvSpPr/>
          <p:nvPr/>
        </p:nvSpPr>
        <p:spPr>
          <a:xfrm rot="10800000">
            <a:off x="4218840" y="2558268"/>
            <a:ext cx="2169182" cy="2169182"/>
          </a:xfrm>
          <a:prstGeom prst="blockArc">
            <a:avLst>
              <a:gd name="adj1" fmla="val 12399071"/>
              <a:gd name="adj2" fmla="val 20003498"/>
              <a:gd name="adj3" fmla="val 1762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5733396B-C701-4D69-91A9-1DE0A3F267A2}"/>
              </a:ext>
            </a:extLst>
          </p:cNvPr>
          <p:cNvSpPr/>
          <p:nvPr/>
        </p:nvSpPr>
        <p:spPr>
          <a:xfrm>
            <a:off x="5839972" y="3287094"/>
            <a:ext cx="2169182" cy="2169182"/>
          </a:xfrm>
          <a:prstGeom prst="blockArc">
            <a:avLst>
              <a:gd name="adj1" fmla="val 12399071"/>
              <a:gd name="adj2" fmla="val 20003498"/>
              <a:gd name="adj3" fmla="val 1762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86C99E63-99FF-4198-B5A1-AF45BE65C2E3}"/>
              </a:ext>
            </a:extLst>
          </p:cNvPr>
          <p:cNvSpPr/>
          <p:nvPr/>
        </p:nvSpPr>
        <p:spPr>
          <a:xfrm rot="10800000">
            <a:off x="7461108" y="2558270"/>
            <a:ext cx="2169182" cy="2169182"/>
          </a:xfrm>
          <a:prstGeom prst="blockArc">
            <a:avLst>
              <a:gd name="adj1" fmla="val 12399071"/>
              <a:gd name="adj2" fmla="val 20003498"/>
              <a:gd name="adj3" fmla="val 1762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28BB1302-9197-4D0B-A415-CD527323F5AA}"/>
              </a:ext>
            </a:extLst>
          </p:cNvPr>
          <p:cNvSpPr/>
          <p:nvPr/>
        </p:nvSpPr>
        <p:spPr>
          <a:xfrm>
            <a:off x="9082234" y="3287094"/>
            <a:ext cx="2169182" cy="2169182"/>
          </a:xfrm>
          <a:prstGeom prst="blockArc">
            <a:avLst>
              <a:gd name="adj1" fmla="val 12399071"/>
              <a:gd name="adj2" fmla="val 20003498"/>
              <a:gd name="adj3" fmla="val 1762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6" name="그룹 1">
            <a:extLst>
              <a:ext uri="{FF2B5EF4-FFF2-40B4-BE49-F238E27FC236}">
                <a16:creationId xmlns:a16="http://schemas.microsoft.com/office/drawing/2014/main" id="{25009CA7-803C-4242-8505-251A7D4A69FC}"/>
              </a:ext>
            </a:extLst>
          </p:cNvPr>
          <p:cNvGrpSpPr/>
          <p:nvPr/>
        </p:nvGrpSpPr>
        <p:grpSpPr>
          <a:xfrm>
            <a:off x="291994" y="1872954"/>
            <a:ext cx="5017200" cy="1163551"/>
            <a:chOff x="1262121" y="1735170"/>
            <a:chExt cx="5017200" cy="116355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0E551C-935A-4BA1-BDC5-5CAB8A91A7B0}"/>
                </a:ext>
              </a:extLst>
            </p:cNvPr>
            <p:cNvSpPr txBox="1"/>
            <p:nvPr/>
          </p:nvSpPr>
          <p:spPr>
            <a:xfrm>
              <a:off x="1262121" y="2067724"/>
              <a:ext cx="5017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paper proposes a method to optimally plan a trajectory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while avoiding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all the obstacles. Moreover,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proposed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method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is computationally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less expensive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as it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introduces 16 rules compared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 hundreds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of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rules proposed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by previous methods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9F9C9F-7F39-4188-97D2-BC57F3195F0B}"/>
                </a:ext>
              </a:extLst>
            </p:cNvPr>
            <p:cNvSpPr txBox="1"/>
            <p:nvPr/>
          </p:nvSpPr>
          <p:spPr>
            <a:xfrm>
              <a:off x="2831177" y="1735170"/>
              <a:ext cx="187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accent1"/>
                  </a:solidFill>
                  <a:cs typeface="Arial" pitchFamily="34" charset="0"/>
                </a:rPr>
                <a:t>Trajectory Planning</a:t>
              </a:r>
              <a:endParaRPr lang="ko-KR" altLang="en-US" sz="14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3087B2C-1DE1-477B-8C89-AE9F0BC33E84}"/>
                </a:ext>
              </a:extLst>
            </p:cNvPr>
            <p:cNvCxnSpPr/>
            <p:nvPr/>
          </p:nvCxnSpPr>
          <p:spPr>
            <a:xfrm>
              <a:off x="2829983" y="2055335"/>
              <a:ext cx="1885694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51">
            <a:extLst>
              <a:ext uri="{FF2B5EF4-FFF2-40B4-BE49-F238E27FC236}">
                <a16:creationId xmlns:a16="http://schemas.microsoft.com/office/drawing/2014/main" id="{91E03532-1B3F-4B94-8201-932D39853AF5}"/>
              </a:ext>
            </a:extLst>
          </p:cNvPr>
          <p:cNvGrpSpPr/>
          <p:nvPr/>
        </p:nvGrpSpPr>
        <p:grpSpPr>
          <a:xfrm>
            <a:off x="3599464" y="5288220"/>
            <a:ext cx="4778696" cy="955406"/>
            <a:chOff x="3531313" y="4517048"/>
            <a:chExt cx="3739181" cy="9554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A3504A-5D1D-4C95-85E7-5885FA3B74EC}"/>
                </a:ext>
              </a:extLst>
            </p:cNvPr>
            <p:cNvSpPr txBox="1"/>
            <p:nvPr/>
          </p:nvSpPr>
          <p:spPr>
            <a:xfrm>
              <a:off x="3531313" y="4826123"/>
              <a:ext cx="37391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single ANFIS controller is proposed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 simultaneously ply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mobile robot’s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obstacle avoidance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and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target navigation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EE62A54-01E6-4925-87CC-30F76AECA122}"/>
                </a:ext>
              </a:extLst>
            </p:cNvPr>
            <p:cNvSpPr txBox="1"/>
            <p:nvPr/>
          </p:nvSpPr>
          <p:spPr>
            <a:xfrm>
              <a:off x="4461360" y="4517048"/>
              <a:ext cx="187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accent2"/>
                  </a:solidFill>
                  <a:cs typeface="Arial" pitchFamily="34" charset="0"/>
                </a:rPr>
                <a:t>Obstacle Avoidance</a:t>
              </a:r>
              <a:endParaRPr lang="ko-KR" altLang="en-US" sz="1400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FB6371D-1F5D-490E-856D-ADD0DCC962A0}"/>
                </a:ext>
              </a:extLst>
            </p:cNvPr>
            <p:cNvCxnSpPr/>
            <p:nvPr/>
          </p:nvCxnSpPr>
          <p:spPr>
            <a:xfrm>
              <a:off x="4461360" y="4797779"/>
              <a:ext cx="1885694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49">
            <a:extLst>
              <a:ext uri="{FF2B5EF4-FFF2-40B4-BE49-F238E27FC236}">
                <a16:creationId xmlns:a16="http://schemas.microsoft.com/office/drawing/2014/main" id="{0F958241-2DAB-42BB-934D-E386B1A8E7F9}"/>
              </a:ext>
            </a:extLst>
          </p:cNvPr>
          <p:cNvGrpSpPr/>
          <p:nvPr/>
        </p:nvGrpSpPr>
        <p:grpSpPr>
          <a:xfrm>
            <a:off x="7471885" y="1872954"/>
            <a:ext cx="4110533" cy="918810"/>
            <a:chOff x="8613192" y="1735170"/>
            <a:chExt cx="3302211" cy="91881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C7E969-6D9B-49C4-909B-5894129DD251}"/>
                </a:ext>
              </a:extLst>
            </p:cNvPr>
            <p:cNvSpPr txBox="1"/>
            <p:nvPr/>
          </p:nvSpPr>
          <p:spPr>
            <a:xfrm>
              <a:off x="8613192" y="2007649"/>
              <a:ext cx="33022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conducted comprehensive experiments in order to validate the supremacy of the proposed method.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results of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experiments support the performance claims.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50DC5C7-99C2-41B8-887F-82DB21A40F42}"/>
                </a:ext>
              </a:extLst>
            </p:cNvPr>
            <p:cNvSpPr txBox="1"/>
            <p:nvPr/>
          </p:nvSpPr>
          <p:spPr>
            <a:xfrm>
              <a:off x="9324754" y="1735170"/>
              <a:ext cx="187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accent5"/>
                  </a:solidFill>
                  <a:cs typeface="Arial" pitchFamily="34" charset="0"/>
                </a:rPr>
                <a:t>Better Performance</a:t>
              </a:r>
              <a:endParaRPr lang="ko-KR" altLang="en-US" sz="1400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EB7B2A-6346-4745-B9A5-7AC4E4FD57A7}"/>
                </a:ext>
              </a:extLst>
            </p:cNvPr>
            <p:cNvCxnSpPr/>
            <p:nvPr/>
          </p:nvCxnSpPr>
          <p:spPr>
            <a:xfrm>
              <a:off x="9323560" y="2055335"/>
              <a:ext cx="1885694" cy="0"/>
            </a:xfrm>
            <a:prstGeom prst="line">
              <a:avLst/>
            </a:prstGeom>
            <a:ln w="19050">
              <a:solidFill>
                <a:schemeClr val="accent5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Block Arc 4">
            <a:extLst>
              <a:ext uri="{FF2B5EF4-FFF2-40B4-BE49-F238E27FC236}">
                <a16:creationId xmlns:a16="http://schemas.microsoft.com/office/drawing/2014/main" id="{E4093A63-AEC8-4FD1-9565-5F53E32DF80A}"/>
              </a:ext>
            </a:extLst>
          </p:cNvPr>
          <p:cNvSpPr/>
          <p:nvPr/>
        </p:nvSpPr>
        <p:spPr>
          <a:xfrm rot="10800000">
            <a:off x="965794" y="2558270"/>
            <a:ext cx="2169182" cy="2169182"/>
          </a:xfrm>
          <a:prstGeom prst="blockArc">
            <a:avLst>
              <a:gd name="adj1" fmla="val 12399071"/>
              <a:gd name="adj2" fmla="val 20003498"/>
              <a:gd name="adj3" fmla="val 1762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2" name="Parallelogram 15">
            <a:extLst>
              <a:ext uri="{FF2B5EF4-FFF2-40B4-BE49-F238E27FC236}">
                <a16:creationId xmlns:a16="http://schemas.microsoft.com/office/drawing/2014/main" id="{C7C50D80-D527-4003-ABF5-12534A7ACCED}"/>
              </a:ext>
            </a:extLst>
          </p:cNvPr>
          <p:cNvSpPr/>
          <p:nvPr/>
        </p:nvSpPr>
        <p:spPr>
          <a:xfrm flipH="1">
            <a:off x="6649475" y="4025841"/>
            <a:ext cx="541736" cy="541734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ectangle 30">
            <a:extLst>
              <a:ext uri="{FF2B5EF4-FFF2-40B4-BE49-F238E27FC236}">
                <a16:creationId xmlns:a16="http://schemas.microsoft.com/office/drawing/2014/main" id="{5101A059-0973-41FC-BE04-6E293D0A2AC3}"/>
              </a:ext>
            </a:extLst>
          </p:cNvPr>
          <p:cNvSpPr/>
          <p:nvPr/>
        </p:nvSpPr>
        <p:spPr>
          <a:xfrm>
            <a:off x="8327381" y="3512971"/>
            <a:ext cx="428648" cy="427396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Rounded Rectangle 10">
            <a:extLst>
              <a:ext uri="{FF2B5EF4-FFF2-40B4-BE49-F238E27FC236}">
                <a16:creationId xmlns:a16="http://schemas.microsoft.com/office/drawing/2014/main" id="{5B98CBCD-F5B2-4D1A-8E57-123ED3C14676}"/>
              </a:ext>
            </a:extLst>
          </p:cNvPr>
          <p:cNvSpPr/>
          <p:nvPr/>
        </p:nvSpPr>
        <p:spPr>
          <a:xfrm>
            <a:off x="3500823" y="4083431"/>
            <a:ext cx="343450" cy="454518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8" name="Donut 39">
            <a:extLst>
              <a:ext uri="{FF2B5EF4-FFF2-40B4-BE49-F238E27FC236}">
                <a16:creationId xmlns:a16="http://schemas.microsoft.com/office/drawing/2014/main" id="{3B69B48F-942E-4C36-BC9E-FB3014C1BFA9}"/>
              </a:ext>
            </a:extLst>
          </p:cNvPr>
          <p:cNvSpPr/>
          <p:nvPr/>
        </p:nvSpPr>
        <p:spPr>
          <a:xfrm>
            <a:off x="1173278" y="4013816"/>
            <a:ext cx="407618" cy="40761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25">
            <a:extLst>
              <a:ext uri="{FF2B5EF4-FFF2-40B4-BE49-F238E27FC236}">
                <a16:creationId xmlns:a16="http://schemas.microsoft.com/office/drawing/2014/main" id="{63F5F433-5BCE-4152-959F-EC32E16F45A0}"/>
              </a:ext>
            </a:extLst>
          </p:cNvPr>
          <p:cNvSpPr/>
          <p:nvPr/>
        </p:nvSpPr>
        <p:spPr>
          <a:xfrm>
            <a:off x="6741767" y="3340805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149" y="3331594"/>
            <a:ext cx="414564" cy="304826"/>
          </a:xfrm>
          <a:prstGeom prst="rect">
            <a:avLst/>
          </a:prstGeom>
        </p:spPr>
      </p:pic>
      <p:sp>
        <p:nvSpPr>
          <p:cNvPr id="50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1896581" y="3600052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2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4216080" y="4669606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3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11321301" y="3225570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530879" y="3312545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128640" y="3507204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7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2536926" y="4795583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8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9894536" y="3940367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6681" y="3619278"/>
            <a:ext cx="317019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376"/>
            <a:ext cx="12203303" cy="68623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E356F0-38A0-493E-AFF1-0C9C0345F46C}"/>
              </a:ext>
            </a:extLst>
          </p:cNvPr>
          <p:cNvSpPr/>
          <p:nvPr/>
        </p:nvSpPr>
        <p:spPr>
          <a:xfrm>
            <a:off x="11305" y="5122571"/>
            <a:ext cx="12191998" cy="146481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50000"/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11303" y="5122571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cs typeface="Arial" pitchFamily="34" charset="0"/>
              </a:rPr>
              <a:t>Q/A Session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E356F0-38A0-493E-AFF1-0C9C0345F46C}"/>
              </a:ext>
            </a:extLst>
          </p:cNvPr>
          <p:cNvSpPr/>
          <p:nvPr/>
        </p:nvSpPr>
        <p:spPr>
          <a:xfrm>
            <a:off x="2" y="0"/>
            <a:ext cx="12191998" cy="146481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50000"/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cs typeface="Arial" pitchFamily="34" charset="0"/>
              </a:rPr>
              <a:t>References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2A1FC-6BAE-4005-A16A-A06B6D75CDD8}"/>
              </a:ext>
            </a:extLst>
          </p:cNvPr>
          <p:cNvSpPr txBox="1"/>
          <p:nvPr/>
        </p:nvSpPr>
        <p:spPr>
          <a:xfrm>
            <a:off x="298116" y="1768032"/>
            <a:ext cx="48375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cs typeface="Arial" pitchFamily="34" charset="0"/>
              </a:rPr>
              <a:t>All the figure, equations, results and references are taken </a:t>
            </a:r>
            <a:r>
              <a:rPr lang="en-US" altLang="ko-KR" sz="1400" dirty="0">
                <a:cs typeface="Arial" pitchFamily="34" charset="0"/>
              </a:rPr>
              <a:t>from the “D-034: Autonomous Mobile Robot Navigation using Adaptive Neuro Fuzzy Inference </a:t>
            </a:r>
            <a:r>
              <a:rPr lang="en-US" altLang="ko-KR" sz="1400" dirty="0" smtClean="0">
                <a:cs typeface="Arial" pitchFamily="34" charset="0"/>
              </a:rPr>
              <a:t>System”</a:t>
            </a:r>
            <a:endParaRPr lang="en-US" altLang="ko-KR" sz="14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971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19125" y="123825"/>
            <a:ext cx="11572875" cy="7239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392" y="847725"/>
            <a:ext cx="6800769" cy="55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0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11DB7A2-568E-4DFB-B83F-8CAF643563E2}"/>
              </a:ext>
            </a:extLst>
          </p:cNvPr>
          <p:cNvSpPr/>
          <p:nvPr/>
        </p:nvSpPr>
        <p:spPr>
          <a:xfrm>
            <a:off x="596190" y="747506"/>
            <a:ext cx="2739677" cy="1690205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4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34" name="그룹 21">
            <a:extLst>
              <a:ext uri="{FF2B5EF4-FFF2-40B4-BE49-F238E27FC236}">
                <a16:creationId xmlns:a16="http://schemas.microsoft.com/office/drawing/2014/main" id="{58B2791D-EB5B-4994-A8AA-808D53FCBF61}"/>
              </a:ext>
            </a:extLst>
          </p:cNvPr>
          <p:cNvGrpSpPr/>
          <p:nvPr/>
        </p:nvGrpSpPr>
        <p:grpSpPr>
          <a:xfrm>
            <a:off x="243908" y="3603232"/>
            <a:ext cx="3756009" cy="646331"/>
            <a:chOff x="959011" y="2597626"/>
            <a:chExt cx="3756009" cy="64633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A419169-7B5D-40F1-A40C-E5A0DA5FB687}"/>
                </a:ext>
              </a:extLst>
            </p:cNvPr>
            <p:cNvSpPr txBox="1"/>
            <p:nvPr/>
          </p:nvSpPr>
          <p:spPr>
            <a:xfrm>
              <a:off x="959011" y="2691895"/>
              <a:ext cx="15136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smtClean="0">
                  <a:solidFill>
                    <a:schemeClr val="accent4"/>
                  </a:solidFill>
                  <a:cs typeface="Arial" pitchFamily="34" charset="0"/>
                </a:rPr>
                <a:t>Global navigation Algorithms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96945F-E638-477A-8707-F82E3805B6FE}"/>
                </a:ext>
              </a:extLst>
            </p:cNvPr>
            <p:cNvSpPr txBox="1"/>
            <p:nvPr/>
          </p:nvSpPr>
          <p:spPr>
            <a:xfrm>
              <a:off x="2968085" y="2597626"/>
              <a:ext cx="17469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Visibility Graphs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Veronoi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Graphs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Dijkstra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Chevron 25">
              <a:extLst>
                <a:ext uri="{FF2B5EF4-FFF2-40B4-BE49-F238E27FC236}">
                  <a16:creationId xmlns:a16="http://schemas.microsoft.com/office/drawing/2014/main" id="{F7F68BEA-5E08-4D1A-AED8-3F024B6893FC}"/>
                </a:ext>
              </a:extLst>
            </p:cNvPr>
            <p:cNvSpPr/>
            <p:nvPr/>
          </p:nvSpPr>
          <p:spPr>
            <a:xfrm>
              <a:off x="2601327" y="273203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그룹 20">
            <a:extLst>
              <a:ext uri="{FF2B5EF4-FFF2-40B4-BE49-F238E27FC236}">
                <a16:creationId xmlns:a16="http://schemas.microsoft.com/office/drawing/2014/main" id="{D88330F6-14A6-4A43-BA5F-554DE29A709B}"/>
              </a:ext>
            </a:extLst>
          </p:cNvPr>
          <p:cNvGrpSpPr/>
          <p:nvPr/>
        </p:nvGrpSpPr>
        <p:grpSpPr>
          <a:xfrm>
            <a:off x="243908" y="4513382"/>
            <a:ext cx="4035801" cy="1200329"/>
            <a:chOff x="959011" y="3630156"/>
            <a:chExt cx="4035801" cy="120032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0075B37-4644-492C-946F-0175FFA277E3}"/>
                </a:ext>
              </a:extLst>
            </p:cNvPr>
            <p:cNvSpPr txBox="1"/>
            <p:nvPr/>
          </p:nvSpPr>
          <p:spPr>
            <a:xfrm>
              <a:off x="959011" y="3725844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smtClean="0">
                  <a:solidFill>
                    <a:schemeClr val="accent3"/>
                  </a:solidFill>
                  <a:cs typeface="Arial" pitchFamily="34" charset="0"/>
                </a:rPr>
                <a:t>Problem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3ADA7D4-70C0-4CF8-A515-5AD5CD19FE56}"/>
                </a:ext>
              </a:extLst>
            </p:cNvPr>
            <p:cNvSpPr txBox="1"/>
            <p:nvPr/>
          </p:nvSpPr>
          <p:spPr>
            <a:xfrm>
              <a:off x="2968086" y="3630156"/>
              <a:ext cx="20267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High computational demand for complex environments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 solution for local planning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Real-time navigation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Chevron 26">
              <a:extLst>
                <a:ext uri="{FF2B5EF4-FFF2-40B4-BE49-F238E27FC236}">
                  <a16:creationId xmlns:a16="http://schemas.microsoft.com/office/drawing/2014/main" id="{0DFC8C03-D879-417F-BD19-5A38FC621F0A}"/>
                </a:ext>
              </a:extLst>
            </p:cNvPr>
            <p:cNvSpPr/>
            <p:nvPr/>
          </p:nvSpPr>
          <p:spPr>
            <a:xfrm>
              <a:off x="2601327" y="376456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그룹 3">
            <a:extLst>
              <a:ext uri="{FF2B5EF4-FFF2-40B4-BE49-F238E27FC236}">
                <a16:creationId xmlns:a16="http://schemas.microsoft.com/office/drawing/2014/main" id="{74872623-48C5-4AA2-9D3C-CD86FD29DC7C}"/>
              </a:ext>
            </a:extLst>
          </p:cNvPr>
          <p:cNvGrpSpPr/>
          <p:nvPr/>
        </p:nvGrpSpPr>
        <p:grpSpPr>
          <a:xfrm>
            <a:off x="243908" y="5838396"/>
            <a:ext cx="4529733" cy="461665"/>
            <a:chOff x="959011" y="5695216"/>
            <a:chExt cx="4529733" cy="46166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527DDCD-10EB-4C53-93A8-4B14FE301E5D}"/>
                </a:ext>
              </a:extLst>
            </p:cNvPr>
            <p:cNvSpPr txBox="1"/>
            <p:nvPr/>
          </p:nvSpPr>
          <p:spPr>
            <a:xfrm>
              <a:off x="959011" y="5789485"/>
              <a:ext cx="1513664" cy="28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 smtClean="0">
                  <a:solidFill>
                    <a:schemeClr val="accent1"/>
                  </a:solidFill>
                  <a:cs typeface="Arial" pitchFamily="34" charset="0"/>
                </a:rPr>
                <a:t>Solution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6C9D1BE-9518-416D-89B2-0D658F5E9232}"/>
                </a:ext>
              </a:extLst>
            </p:cNvPr>
            <p:cNvSpPr txBox="1"/>
            <p:nvPr/>
          </p:nvSpPr>
          <p:spPr>
            <a:xfrm>
              <a:off x="2968086" y="5695216"/>
              <a:ext cx="25206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Neuro Fuzzy Systems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ANFIS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Chevron 28">
              <a:extLst>
                <a:ext uri="{FF2B5EF4-FFF2-40B4-BE49-F238E27FC236}">
                  <a16:creationId xmlns:a16="http://schemas.microsoft.com/office/drawing/2014/main" id="{AEC084D5-E7DA-436D-9986-DE564F88834E}"/>
                </a:ext>
              </a:extLst>
            </p:cNvPr>
            <p:cNvSpPr/>
            <p:nvPr/>
          </p:nvSpPr>
          <p:spPr>
            <a:xfrm>
              <a:off x="2601327" y="582962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BD7E09B-956D-4B98-9D3B-B786934FF1AE}"/>
              </a:ext>
            </a:extLst>
          </p:cNvPr>
          <p:cNvSpPr txBox="1"/>
          <p:nvPr/>
        </p:nvSpPr>
        <p:spPr>
          <a:xfrm>
            <a:off x="7418360" y="732418"/>
            <a:ext cx="425354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latin typeface="+mj-lt"/>
                <a:cs typeface="Arial" pitchFamily="34" charset="0"/>
              </a:rPr>
              <a:t>Introduction</a:t>
            </a:r>
            <a:endParaRPr lang="en-US" altLang="ko-KR" sz="4400" b="1" dirty="0">
              <a:latin typeface="+mj-lt"/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2748C3-A1AE-44C1-B927-7A57579DF627}"/>
              </a:ext>
            </a:extLst>
          </p:cNvPr>
          <p:cNvSpPr txBox="1"/>
          <p:nvPr/>
        </p:nvSpPr>
        <p:spPr>
          <a:xfrm>
            <a:off x="7418361" y="1681607"/>
            <a:ext cx="4253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0" dirty="0" smtClean="0">
                <a:ea typeface="FZShuTi" pitchFamily="2" charset="-122"/>
                <a:cs typeface="Arial" pitchFamily="34" charset="0"/>
              </a:rPr>
              <a:t>Why do we need robots and what tasks can wheeled mobile robots perform autonomously?</a:t>
            </a:r>
          </a:p>
          <a:p>
            <a:pPr algn="dist"/>
            <a:r>
              <a:rPr lang="en-US" altLang="ko-KR" sz="1400" dirty="0" smtClean="0">
                <a:ea typeface="FZShuTi" pitchFamily="2" charset="-122"/>
                <a:cs typeface="Arial" pitchFamily="34" charset="0"/>
              </a:rPr>
              <a:t>Motivation behind choosing ANFIS?</a:t>
            </a:r>
            <a:endParaRPr lang="ko-KR" altLang="en-US" sz="1400" b="0" dirty="0"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D2105AC-87CF-4536-A5DF-2946873F000F}"/>
              </a:ext>
            </a:extLst>
          </p:cNvPr>
          <p:cNvSpPr txBox="1"/>
          <p:nvPr/>
        </p:nvSpPr>
        <p:spPr>
          <a:xfrm>
            <a:off x="7534433" y="4303422"/>
            <a:ext cx="4359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cs typeface="Arial" pitchFamily="34" charset="0"/>
              </a:rPr>
              <a:t>Applications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6664F25-76C6-4A52-BB01-7AFF6E06676F}"/>
              </a:ext>
            </a:extLst>
          </p:cNvPr>
          <p:cNvSpPr txBox="1"/>
          <p:nvPr/>
        </p:nvSpPr>
        <p:spPr>
          <a:xfrm>
            <a:off x="7612880" y="5400687"/>
            <a:ext cx="1290452" cy="52322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Industrial Applications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ED4C232-2B5D-406B-8BBD-3BCF47424EBD}"/>
              </a:ext>
            </a:extLst>
          </p:cNvPr>
          <p:cNvSpPr txBox="1"/>
          <p:nvPr/>
        </p:nvSpPr>
        <p:spPr>
          <a:xfrm>
            <a:off x="7534433" y="4627713"/>
            <a:ext cx="4272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Over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past decades, autonomous robots have played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 essential role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 my many areas only a few of them are enlisted below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CDBAF2-8F26-461D-BB9D-7B39CD67A4BB}"/>
              </a:ext>
            </a:extLst>
          </p:cNvPr>
          <p:cNvSpPr txBox="1"/>
          <p:nvPr/>
        </p:nvSpPr>
        <p:spPr>
          <a:xfrm>
            <a:off x="9129498" y="5407214"/>
            <a:ext cx="1130489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ea typeface="Adobe Song Std L" panose="02020300000000000000" pitchFamily="18" charset="-128"/>
                <a:cs typeface="Arial" pitchFamily="34" charset="0"/>
              </a:rPr>
              <a:t>Agriculture</a:t>
            </a:r>
            <a:endParaRPr lang="en-US" altLang="ko-KR" sz="1400" b="1" dirty="0">
              <a:solidFill>
                <a:schemeClr val="bg1"/>
              </a:solidFill>
              <a:ea typeface="Adobe Song Std L" panose="02020300000000000000" pitchFamily="18" charset="-128"/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FE9AC5-AEFB-477F-BFD6-8225A2D3B1D0}"/>
              </a:ext>
            </a:extLst>
          </p:cNvPr>
          <p:cNvSpPr txBox="1"/>
          <p:nvPr/>
        </p:nvSpPr>
        <p:spPr>
          <a:xfrm>
            <a:off x="10486153" y="5400687"/>
            <a:ext cx="1185753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Space Exploration</a:t>
            </a:r>
            <a:endParaRPr lang="en-US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0425">
            <a:off x="4349258" y="2599267"/>
            <a:ext cx="2781301" cy="1854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5CDBAF2-8F26-461D-BB9D-7B39CD67A4BB}"/>
              </a:ext>
            </a:extLst>
          </p:cNvPr>
          <p:cNvSpPr txBox="1"/>
          <p:nvPr/>
        </p:nvSpPr>
        <p:spPr>
          <a:xfrm>
            <a:off x="8903332" y="6050550"/>
            <a:ext cx="1769090" cy="73866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a typeface="Adobe Song Std L" panose="02020300000000000000" pitchFamily="18" charset="-128"/>
                <a:cs typeface="Arial" pitchFamily="34" charset="0"/>
              </a:rPr>
              <a:t>Fukushima nuclear power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ea typeface="Adobe Song Std L" panose="02020300000000000000" pitchFamily="18" charset="-128"/>
                <a:cs typeface="Arial" pitchFamily="34" charset="0"/>
              </a:rPr>
              <a:t>plant</a:t>
            </a:r>
            <a:endParaRPr lang="en-US" altLang="ko-KR" sz="1400" b="1" dirty="0">
              <a:solidFill>
                <a:schemeClr val="bg1"/>
              </a:solidFill>
              <a:ea typeface="Adobe Song Std L" panose="02020300000000000000" pitchFamily="18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9C299B8-71FB-4B5C-9983-9393CCF21CC5}"/>
              </a:ext>
            </a:extLst>
          </p:cNvPr>
          <p:cNvGrpSpPr/>
          <p:nvPr/>
        </p:nvGrpSpPr>
        <p:grpSpPr>
          <a:xfrm>
            <a:off x="619849" y="584351"/>
            <a:ext cx="4837522" cy="1785935"/>
            <a:chOff x="1797728" y="1560298"/>
            <a:chExt cx="7389074" cy="17859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9DAE07-BF4B-40A6-BE5C-116E13885D3A}"/>
                </a:ext>
              </a:extLst>
            </p:cNvPr>
            <p:cNvSpPr txBox="1"/>
            <p:nvPr/>
          </p:nvSpPr>
          <p:spPr>
            <a:xfrm>
              <a:off x="1797728" y="1560298"/>
              <a:ext cx="447858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altLang="ko-KR" sz="2800" b="1" dirty="0" smtClean="0">
                  <a:solidFill>
                    <a:schemeClr val="accent1"/>
                  </a:solidFill>
                  <a:cs typeface="Arial" pitchFamily="34" charset="0"/>
                </a:rPr>
                <a:t>Overview</a:t>
              </a:r>
              <a:endParaRPr lang="ko-KR" altLang="en-US" sz="28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72A1FC-6BAE-4005-A16A-A06B6D75CDD8}"/>
                </a:ext>
              </a:extLst>
            </p:cNvPr>
            <p:cNvSpPr txBox="1"/>
            <p:nvPr/>
          </p:nvSpPr>
          <p:spPr>
            <a:xfrm>
              <a:off x="1797728" y="2176682"/>
              <a:ext cx="738907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cs typeface="Arial" pitchFamily="34" charset="0"/>
                </a:rPr>
                <a:t>The mobile robot takes the heading </a:t>
              </a:r>
              <a:r>
                <a:rPr lang="en-US" altLang="ko-KR" sz="1400" dirty="0" smtClean="0">
                  <a:cs typeface="Arial" pitchFamily="34" charset="0"/>
                </a:rPr>
                <a:t>angle along </a:t>
              </a:r>
              <a:r>
                <a:rPr lang="en-US" altLang="ko-KR" sz="1400" dirty="0">
                  <a:cs typeface="Arial" pitchFamily="34" charset="0"/>
                </a:rPr>
                <a:t>with distance sensors readings. ANFIS processes this</a:t>
              </a:r>
            </a:p>
            <a:p>
              <a:r>
                <a:rPr lang="en-US" altLang="ko-KR" sz="1400" dirty="0">
                  <a:cs typeface="Arial" pitchFamily="34" charset="0"/>
                </a:rPr>
                <a:t>information to find the suitable steering angle to achieve </a:t>
              </a:r>
              <a:r>
                <a:rPr lang="en-US" altLang="ko-KR" sz="1400" dirty="0" smtClean="0">
                  <a:cs typeface="Arial" pitchFamily="34" charset="0"/>
                </a:rPr>
                <a:t>the target </a:t>
              </a:r>
              <a:r>
                <a:rPr lang="en-US" altLang="ko-KR" sz="1400" dirty="0">
                  <a:cs typeface="Arial" pitchFamily="34" charset="0"/>
                </a:rPr>
                <a:t>while averting obstructions under the current </a:t>
              </a:r>
              <a:r>
                <a:rPr lang="en-US" altLang="ko-KR" sz="1400" dirty="0" smtClean="0">
                  <a:cs typeface="Arial" pitchFamily="34" charset="0"/>
                </a:rPr>
                <a:t>scenario.</a:t>
              </a:r>
              <a:endParaRPr lang="en-US" altLang="ko-KR" sz="1400" dirty="0"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CC75535-E221-46D0-A67C-4BAAB5A613E4}"/>
              </a:ext>
            </a:extLst>
          </p:cNvPr>
          <p:cNvSpPr txBox="1"/>
          <p:nvPr/>
        </p:nvSpPr>
        <p:spPr>
          <a:xfrm>
            <a:off x="8250200" y="431294"/>
            <a:ext cx="332195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Proposed</a:t>
            </a:r>
            <a:endParaRPr lang="en-US" altLang="ko-KR" sz="4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5C15F9-A2AF-4F74-9A8B-FE305D95D6F2}"/>
              </a:ext>
            </a:extLst>
          </p:cNvPr>
          <p:cNvSpPr txBox="1"/>
          <p:nvPr/>
        </p:nvSpPr>
        <p:spPr>
          <a:xfrm>
            <a:off x="8250200" y="1078456"/>
            <a:ext cx="332195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Method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781" y="2463450"/>
            <a:ext cx="9013655" cy="435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93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9C299B8-71FB-4B5C-9983-9393CCF21CC5}"/>
              </a:ext>
            </a:extLst>
          </p:cNvPr>
          <p:cNvGrpSpPr/>
          <p:nvPr/>
        </p:nvGrpSpPr>
        <p:grpSpPr>
          <a:xfrm>
            <a:off x="619849" y="368908"/>
            <a:ext cx="4837522" cy="1889662"/>
            <a:chOff x="1797728" y="1344855"/>
            <a:chExt cx="7389074" cy="18896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9DAE07-BF4B-40A6-BE5C-116E13885D3A}"/>
                </a:ext>
              </a:extLst>
            </p:cNvPr>
            <p:cNvSpPr txBox="1"/>
            <p:nvPr/>
          </p:nvSpPr>
          <p:spPr>
            <a:xfrm>
              <a:off x="1797728" y="1344855"/>
              <a:ext cx="5637657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altLang="ko-KR" sz="2800" b="1" dirty="0" smtClean="0">
                  <a:solidFill>
                    <a:schemeClr val="accent1"/>
                  </a:solidFill>
                  <a:cs typeface="Arial" pitchFamily="34" charset="0"/>
                </a:rPr>
                <a:t>Input Membership Functions</a:t>
              </a:r>
              <a:endParaRPr lang="ko-KR" altLang="en-US" sz="28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72A1FC-6BAE-4005-A16A-A06B6D75CDD8}"/>
                </a:ext>
              </a:extLst>
            </p:cNvPr>
            <p:cNvSpPr txBox="1"/>
            <p:nvPr/>
          </p:nvSpPr>
          <p:spPr>
            <a:xfrm>
              <a:off x="1797728" y="2280410"/>
              <a:ext cx="738907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cs typeface="Arial" pitchFamily="34" charset="0"/>
                </a:rPr>
                <a:t>The blue </a:t>
              </a:r>
              <a:r>
                <a:rPr lang="en-US" altLang="ko-KR" sz="1400" dirty="0">
                  <a:cs typeface="Arial" pitchFamily="34" charset="0"/>
                </a:rPr>
                <a:t>and red curves represent the membership functions </a:t>
              </a:r>
              <a:r>
                <a:rPr lang="en-US" altLang="ko-KR" sz="1400" dirty="0" smtClean="0">
                  <a:cs typeface="Arial" pitchFamily="34" charset="0"/>
                </a:rPr>
                <a:t>of near </a:t>
              </a:r>
              <a:r>
                <a:rPr lang="en-US" altLang="ko-KR" sz="1400" dirty="0">
                  <a:cs typeface="Arial" pitchFamily="34" charset="0"/>
                </a:rPr>
                <a:t>and far linguistic variables, whereas aqua blue and </a:t>
              </a:r>
              <a:r>
                <a:rPr lang="en-US" altLang="ko-KR" sz="1400" dirty="0" smtClean="0">
                  <a:cs typeface="Arial" pitchFamily="34" charset="0"/>
                </a:rPr>
                <a:t>green curves </a:t>
              </a:r>
              <a:r>
                <a:rPr lang="en-US" altLang="ko-KR" sz="1400" dirty="0">
                  <a:cs typeface="Arial" pitchFamily="34" charset="0"/>
                </a:rPr>
                <a:t>indicate left and right heading directions, </a:t>
              </a:r>
              <a:r>
                <a:rPr lang="en-US" altLang="ko-KR" sz="1400" dirty="0" smtClean="0">
                  <a:cs typeface="Arial" pitchFamily="34" charset="0"/>
                </a:rPr>
                <a:t>respectively.</a:t>
              </a:r>
              <a:endParaRPr lang="en-US" altLang="ko-KR" sz="1400" dirty="0"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CC75535-E221-46D0-A67C-4BAAB5A613E4}"/>
              </a:ext>
            </a:extLst>
          </p:cNvPr>
          <p:cNvSpPr txBox="1"/>
          <p:nvPr/>
        </p:nvSpPr>
        <p:spPr>
          <a:xfrm>
            <a:off x="8250200" y="431294"/>
            <a:ext cx="332195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Proposed</a:t>
            </a:r>
            <a:endParaRPr lang="en-US" altLang="ko-KR" sz="4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5C15F9-A2AF-4F74-9A8B-FE305D95D6F2}"/>
              </a:ext>
            </a:extLst>
          </p:cNvPr>
          <p:cNvSpPr txBox="1"/>
          <p:nvPr/>
        </p:nvSpPr>
        <p:spPr>
          <a:xfrm>
            <a:off x="8250200" y="1078456"/>
            <a:ext cx="332195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Method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571" y="2713264"/>
            <a:ext cx="4465629" cy="33160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236" y="2713264"/>
            <a:ext cx="4515878" cy="32303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33" y="3194125"/>
            <a:ext cx="3074538" cy="22528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72A1FC-6BAE-4005-A16A-A06B6D75CDD8}"/>
              </a:ext>
            </a:extLst>
          </p:cNvPr>
          <p:cNvSpPr txBox="1"/>
          <p:nvPr/>
        </p:nvSpPr>
        <p:spPr>
          <a:xfrm>
            <a:off x="368065" y="5943600"/>
            <a:ext cx="48375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NimbusRomNo9L-Regu"/>
              </a:rPr>
              <a:t>Where </a:t>
            </a:r>
            <a:r>
              <a:rPr lang="en-US" sz="1400" i="1" dirty="0" err="1">
                <a:solidFill>
                  <a:srgbClr val="000000"/>
                </a:solidFill>
                <a:latin typeface="CMMI10"/>
              </a:rPr>
              <a:t>a</a:t>
            </a:r>
            <a:r>
              <a:rPr lang="en-US" sz="800" i="1" dirty="0" err="1">
                <a:solidFill>
                  <a:srgbClr val="000000"/>
                </a:solidFill>
                <a:latin typeface="CMMI7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NimbusRomNo9L-Regu"/>
              </a:rPr>
              <a:t>, </a:t>
            </a:r>
            <a:r>
              <a:rPr lang="en-US" sz="1400" i="1" dirty="0">
                <a:solidFill>
                  <a:srgbClr val="000000"/>
                </a:solidFill>
                <a:latin typeface="CMMI10"/>
              </a:rPr>
              <a:t>b</a:t>
            </a:r>
            <a:r>
              <a:rPr lang="en-US" sz="800" i="1" dirty="0">
                <a:solidFill>
                  <a:srgbClr val="000000"/>
                </a:solidFill>
                <a:latin typeface="CMMI7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NimbusRomNo9L-Regu"/>
              </a:rPr>
              <a:t>, and </a:t>
            </a:r>
            <a:r>
              <a:rPr lang="en-US" sz="1400" i="1" dirty="0">
                <a:solidFill>
                  <a:srgbClr val="000000"/>
                </a:solidFill>
                <a:latin typeface="CMMI10"/>
              </a:rPr>
              <a:t>c</a:t>
            </a:r>
            <a:r>
              <a:rPr lang="en-US" sz="800" i="1" dirty="0">
                <a:solidFill>
                  <a:srgbClr val="000000"/>
                </a:solidFill>
                <a:latin typeface="CMMI7"/>
              </a:rPr>
              <a:t>i </a:t>
            </a:r>
            <a:r>
              <a:rPr lang="en-US" sz="1400" dirty="0">
                <a:solidFill>
                  <a:srgbClr val="000000"/>
                </a:solidFill>
                <a:latin typeface="NimbusRomNo9L-Regu"/>
              </a:rPr>
              <a:t>are the premise parameters of the</a:t>
            </a:r>
            <a:br>
              <a:rPr lang="en-US" sz="1400" dirty="0">
                <a:solidFill>
                  <a:srgbClr val="000000"/>
                </a:solidFill>
                <a:latin typeface="NimbusRomNo9L-Regu"/>
              </a:rPr>
            </a:br>
            <a:r>
              <a:rPr lang="en-US" sz="1400" dirty="0" err="1">
                <a:solidFill>
                  <a:srgbClr val="000000"/>
                </a:solidFill>
                <a:latin typeface="NimbusRomNo9L-Regu"/>
              </a:rPr>
              <a:t>gaussian</a:t>
            </a:r>
            <a:r>
              <a:rPr lang="en-US" sz="1400" dirty="0">
                <a:solidFill>
                  <a:srgbClr val="000000"/>
                </a:solidFill>
                <a:latin typeface="NimbusRomNo9L-Regu"/>
              </a:rPr>
              <a:t> bell (</a:t>
            </a:r>
            <a:r>
              <a:rPr lang="en-US" sz="1400" dirty="0" err="1">
                <a:solidFill>
                  <a:srgbClr val="000000"/>
                </a:solidFill>
                <a:latin typeface="NimbusRomNo9L-Regu"/>
              </a:rPr>
              <a:t>gbell</a:t>
            </a:r>
            <a:r>
              <a:rPr lang="en-US" sz="1400" dirty="0">
                <a:solidFill>
                  <a:srgbClr val="000000"/>
                </a:solidFill>
                <a:latin typeface="NimbusRomNo9L-Regu"/>
              </a:rPr>
              <a:t>) membership functions.</a:t>
            </a:r>
            <a:r>
              <a:rPr lang="en-US" sz="1400" dirty="0"/>
              <a:t> </a:t>
            </a:r>
            <a:br>
              <a:rPr lang="en-US" sz="1400" dirty="0"/>
            </a:br>
            <a:endParaRPr lang="en-US" altLang="ko-KR" sz="14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78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9C299B8-71FB-4B5C-9983-9393CCF21CC5}"/>
              </a:ext>
            </a:extLst>
          </p:cNvPr>
          <p:cNvGrpSpPr/>
          <p:nvPr/>
        </p:nvGrpSpPr>
        <p:grpSpPr>
          <a:xfrm>
            <a:off x="619849" y="368908"/>
            <a:ext cx="4837522" cy="1663655"/>
            <a:chOff x="1797728" y="1344855"/>
            <a:chExt cx="7389074" cy="166365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9DAE07-BF4B-40A6-BE5C-116E13885D3A}"/>
                </a:ext>
              </a:extLst>
            </p:cNvPr>
            <p:cNvSpPr txBox="1"/>
            <p:nvPr/>
          </p:nvSpPr>
          <p:spPr>
            <a:xfrm>
              <a:off x="1797728" y="1344855"/>
              <a:ext cx="5367462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altLang="ko-KR" sz="2800" b="1" dirty="0">
                  <a:solidFill>
                    <a:schemeClr val="accent1"/>
                  </a:solidFill>
                  <a:cs typeface="Arial" pitchFamily="34" charset="0"/>
                </a:rPr>
                <a:t>ANFIS controller design</a:t>
              </a:r>
              <a:endParaRPr lang="ko-KR" altLang="en-US" sz="28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72A1FC-6BAE-4005-A16A-A06B6D75CDD8}"/>
                </a:ext>
              </a:extLst>
            </p:cNvPr>
            <p:cNvSpPr txBox="1"/>
            <p:nvPr/>
          </p:nvSpPr>
          <p:spPr>
            <a:xfrm>
              <a:off x="1797728" y="2269846"/>
              <a:ext cx="738907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cs typeface="Arial" pitchFamily="34" charset="0"/>
                </a:rPr>
                <a:t>Here, N, F, HL, and HR represent near, far, left</a:t>
              </a:r>
            </a:p>
            <a:p>
              <a:r>
                <a:rPr lang="en-US" altLang="ko-KR" sz="1400" dirty="0">
                  <a:cs typeface="Arial" pitchFamily="34" charset="0"/>
                </a:rPr>
                <a:t>heading, and right heading, respectively, while p, q, r, s, t</a:t>
              </a:r>
            </a:p>
            <a:p>
              <a:r>
                <a:rPr lang="en-US" altLang="ko-KR" sz="1400" dirty="0">
                  <a:cs typeface="Arial" pitchFamily="34" charset="0"/>
                </a:rPr>
                <a:t>stand for consequent </a:t>
              </a:r>
              <a:r>
                <a:rPr lang="en-US" altLang="ko-KR" sz="1400" dirty="0" smtClean="0">
                  <a:cs typeface="Arial" pitchFamily="34" charset="0"/>
                </a:rPr>
                <a:t>parameters.</a:t>
              </a:r>
              <a:endParaRPr lang="en-US" altLang="ko-KR" sz="1400" dirty="0"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CC75535-E221-46D0-A67C-4BAAB5A613E4}"/>
              </a:ext>
            </a:extLst>
          </p:cNvPr>
          <p:cNvSpPr txBox="1"/>
          <p:nvPr/>
        </p:nvSpPr>
        <p:spPr>
          <a:xfrm>
            <a:off x="8250200" y="431294"/>
            <a:ext cx="332195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Proposed</a:t>
            </a:r>
            <a:endParaRPr lang="en-US" altLang="ko-KR" sz="4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5C15F9-A2AF-4F74-9A8B-FE305D95D6F2}"/>
              </a:ext>
            </a:extLst>
          </p:cNvPr>
          <p:cNvSpPr txBox="1"/>
          <p:nvPr/>
        </p:nvSpPr>
        <p:spPr>
          <a:xfrm>
            <a:off x="8250200" y="1078456"/>
            <a:ext cx="332195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Method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456" y="2125726"/>
            <a:ext cx="7685487" cy="45259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94" y="3608155"/>
            <a:ext cx="3845956" cy="142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73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9C299B8-71FB-4B5C-9983-9393CCF21CC5}"/>
              </a:ext>
            </a:extLst>
          </p:cNvPr>
          <p:cNvGrpSpPr/>
          <p:nvPr/>
        </p:nvGrpSpPr>
        <p:grpSpPr>
          <a:xfrm>
            <a:off x="619849" y="368908"/>
            <a:ext cx="4837522" cy="1889662"/>
            <a:chOff x="1797728" y="1344855"/>
            <a:chExt cx="7389074" cy="18896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9DAE07-BF4B-40A6-BE5C-116E13885D3A}"/>
                </a:ext>
              </a:extLst>
            </p:cNvPr>
            <p:cNvSpPr txBox="1"/>
            <p:nvPr/>
          </p:nvSpPr>
          <p:spPr>
            <a:xfrm>
              <a:off x="1797728" y="1344855"/>
              <a:ext cx="5637657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altLang="ko-KR" sz="2800" b="1" dirty="0" smtClean="0">
                  <a:solidFill>
                    <a:schemeClr val="accent1"/>
                  </a:solidFill>
                  <a:cs typeface="Arial" pitchFamily="34" charset="0"/>
                </a:rPr>
                <a:t>Trained Membership Functions</a:t>
              </a:r>
              <a:endParaRPr lang="ko-KR" altLang="en-US" sz="28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72A1FC-6BAE-4005-A16A-A06B6D75CDD8}"/>
                </a:ext>
              </a:extLst>
            </p:cNvPr>
            <p:cNvSpPr txBox="1"/>
            <p:nvPr/>
          </p:nvSpPr>
          <p:spPr>
            <a:xfrm>
              <a:off x="1797728" y="2280410"/>
              <a:ext cx="738907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cs typeface="Arial" pitchFamily="34" charset="0"/>
                </a:rPr>
                <a:t>The blue </a:t>
              </a:r>
              <a:r>
                <a:rPr lang="en-US" altLang="ko-KR" sz="1400" dirty="0">
                  <a:cs typeface="Arial" pitchFamily="34" charset="0"/>
                </a:rPr>
                <a:t>and red curves represent the membership functions </a:t>
              </a:r>
              <a:r>
                <a:rPr lang="en-US" altLang="ko-KR" sz="1400" dirty="0" smtClean="0">
                  <a:cs typeface="Arial" pitchFamily="34" charset="0"/>
                </a:rPr>
                <a:t>of near </a:t>
              </a:r>
              <a:r>
                <a:rPr lang="en-US" altLang="ko-KR" sz="1400" dirty="0">
                  <a:cs typeface="Arial" pitchFamily="34" charset="0"/>
                </a:rPr>
                <a:t>and far linguistic variables, whereas aqua blue and </a:t>
              </a:r>
              <a:r>
                <a:rPr lang="en-US" altLang="ko-KR" sz="1400" dirty="0" smtClean="0">
                  <a:cs typeface="Arial" pitchFamily="34" charset="0"/>
                </a:rPr>
                <a:t>green curves </a:t>
              </a:r>
              <a:r>
                <a:rPr lang="en-US" altLang="ko-KR" sz="1400" dirty="0">
                  <a:cs typeface="Arial" pitchFamily="34" charset="0"/>
                </a:rPr>
                <a:t>indicate left and right heading directions, </a:t>
              </a:r>
              <a:r>
                <a:rPr lang="en-US" altLang="ko-KR" sz="1400" dirty="0" smtClean="0">
                  <a:cs typeface="Arial" pitchFamily="34" charset="0"/>
                </a:rPr>
                <a:t>respectively.</a:t>
              </a:r>
              <a:endParaRPr lang="en-US" altLang="ko-KR" sz="1400" dirty="0"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CC75535-E221-46D0-A67C-4BAAB5A613E4}"/>
              </a:ext>
            </a:extLst>
          </p:cNvPr>
          <p:cNvSpPr txBox="1"/>
          <p:nvPr/>
        </p:nvSpPr>
        <p:spPr>
          <a:xfrm>
            <a:off x="8250200" y="431294"/>
            <a:ext cx="34338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Simulations</a:t>
            </a:r>
            <a:endParaRPr lang="en-US" altLang="ko-KR" sz="4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5C15F9-A2AF-4F74-9A8B-FE305D95D6F2}"/>
              </a:ext>
            </a:extLst>
          </p:cNvPr>
          <p:cNvSpPr txBox="1"/>
          <p:nvPr/>
        </p:nvSpPr>
        <p:spPr>
          <a:xfrm>
            <a:off x="8250200" y="1200735"/>
            <a:ext cx="379892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(Training)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49" y="2609849"/>
            <a:ext cx="5047972" cy="3552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175" y="2713594"/>
            <a:ext cx="4972050" cy="34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00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9C299B8-71FB-4B5C-9983-9393CCF21CC5}"/>
              </a:ext>
            </a:extLst>
          </p:cNvPr>
          <p:cNvGrpSpPr/>
          <p:nvPr/>
        </p:nvGrpSpPr>
        <p:grpSpPr>
          <a:xfrm>
            <a:off x="619849" y="368908"/>
            <a:ext cx="4837522" cy="1458775"/>
            <a:chOff x="1797728" y="1344855"/>
            <a:chExt cx="7389074" cy="14587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9DAE07-BF4B-40A6-BE5C-116E13885D3A}"/>
                </a:ext>
              </a:extLst>
            </p:cNvPr>
            <p:cNvSpPr txBox="1"/>
            <p:nvPr/>
          </p:nvSpPr>
          <p:spPr>
            <a:xfrm>
              <a:off x="1797728" y="1344855"/>
              <a:ext cx="5637657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altLang="ko-KR" sz="2800" b="1" dirty="0" smtClean="0">
                  <a:solidFill>
                    <a:schemeClr val="accent1"/>
                  </a:solidFill>
                  <a:cs typeface="Arial" pitchFamily="34" charset="0"/>
                </a:rPr>
                <a:t>Trained Membership Functions</a:t>
              </a:r>
              <a:endParaRPr lang="ko-KR" altLang="en-US" sz="28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72A1FC-6BAE-4005-A16A-A06B6D75CDD8}"/>
                </a:ext>
              </a:extLst>
            </p:cNvPr>
            <p:cNvSpPr txBox="1"/>
            <p:nvPr/>
          </p:nvSpPr>
          <p:spPr>
            <a:xfrm>
              <a:off x="1797728" y="2280410"/>
              <a:ext cx="73890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cs typeface="Arial" pitchFamily="34" charset="0"/>
                </a:rPr>
                <a:t>The training </a:t>
              </a:r>
              <a:r>
                <a:rPr lang="en-US" altLang="ko-KR" sz="1400" dirty="0">
                  <a:cs typeface="Arial" pitchFamily="34" charset="0"/>
                </a:rPr>
                <a:t>errors are computed using the root mean square </a:t>
              </a:r>
              <a:r>
                <a:rPr lang="en-US" altLang="ko-KR" sz="1400" dirty="0" smtClean="0">
                  <a:cs typeface="Arial" pitchFamily="34" charset="0"/>
                </a:rPr>
                <a:t>error (RMSE</a:t>
              </a:r>
              <a:r>
                <a:rPr lang="en-US" altLang="ko-KR" sz="1400" dirty="0">
                  <a:cs typeface="Arial" pitchFamily="34" charset="0"/>
                </a:rPr>
                <a:t>) function, which is written as:</a:t>
              </a:r>
              <a:endParaRPr lang="en-US" altLang="ko-KR" sz="1400" dirty="0"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CC75535-E221-46D0-A67C-4BAAB5A613E4}"/>
              </a:ext>
            </a:extLst>
          </p:cNvPr>
          <p:cNvSpPr txBox="1"/>
          <p:nvPr/>
        </p:nvSpPr>
        <p:spPr>
          <a:xfrm>
            <a:off x="8250200" y="431294"/>
            <a:ext cx="339146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Simulations</a:t>
            </a:r>
            <a:endParaRPr lang="en-US" altLang="ko-KR" sz="4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5C15F9-A2AF-4F74-9A8B-FE305D95D6F2}"/>
              </a:ext>
            </a:extLst>
          </p:cNvPr>
          <p:cNvSpPr txBox="1"/>
          <p:nvPr/>
        </p:nvSpPr>
        <p:spPr>
          <a:xfrm>
            <a:off x="8250199" y="1268956"/>
            <a:ext cx="332195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(Testing)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793" y="2995166"/>
            <a:ext cx="4532808" cy="33250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43" y="2033785"/>
            <a:ext cx="3782106" cy="8206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72A1FC-6BAE-4005-A16A-A06B6D75CDD8}"/>
              </a:ext>
            </a:extLst>
          </p:cNvPr>
          <p:cNvSpPr txBox="1"/>
          <p:nvPr/>
        </p:nvSpPr>
        <p:spPr>
          <a:xfrm>
            <a:off x="696050" y="3130633"/>
            <a:ext cx="327587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 smtClean="0">
                <a:cs typeface="Arial" pitchFamily="34" charset="0"/>
              </a:rPr>
              <a:t>ANFIS </a:t>
            </a:r>
            <a:r>
              <a:rPr lang="en-US" altLang="ko-KR" sz="1400" dirty="0">
                <a:cs typeface="Arial" pitchFamily="34" charset="0"/>
              </a:rPr>
              <a:t>steering output and the testing sample </a:t>
            </a:r>
            <a:r>
              <a:rPr lang="en-US" altLang="ko-KR" sz="1400" dirty="0" smtClean="0">
                <a:cs typeface="Arial" pitchFamily="34" charset="0"/>
              </a:rPr>
              <a:t>results show coherence </a:t>
            </a:r>
            <a:r>
              <a:rPr lang="en-US" altLang="ko-KR" sz="1400" dirty="0">
                <a:cs typeface="Arial" pitchFamily="34" charset="0"/>
              </a:rPr>
              <a:t>in nature. The blue diamond represents </a:t>
            </a:r>
            <a:r>
              <a:rPr lang="en-US" altLang="ko-KR" sz="1400" dirty="0" smtClean="0">
                <a:cs typeface="Arial" pitchFamily="34" charset="0"/>
              </a:rPr>
              <a:t>the samples </a:t>
            </a:r>
            <a:r>
              <a:rPr lang="en-US" altLang="ko-KR" sz="1400" dirty="0">
                <a:cs typeface="Arial" pitchFamily="34" charset="0"/>
              </a:rPr>
              <a:t>for the testing </a:t>
            </a:r>
            <a:r>
              <a:rPr lang="en-US" altLang="ko-KR" sz="1400" dirty="0" smtClean="0">
                <a:cs typeface="Arial" pitchFamily="34" charset="0"/>
              </a:rPr>
              <a:t>data, and </a:t>
            </a:r>
            <a:r>
              <a:rPr lang="en-US" altLang="ko-KR" sz="1400" dirty="0">
                <a:cs typeface="Arial" pitchFamily="34" charset="0"/>
              </a:rPr>
              <a:t>red circles indicate </a:t>
            </a:r>
            <a:r>
              <a:rPr lang="en-US" altLang="ko-KR" sz="1400" dirty="0" smtClean="0">
                <a:cs typeface="Arial" pitchFamily="34" charset="0"/>
              </a:rPr>
              <a:t>the corresponding </a:t>
            </a:r>
            <a:r>
              <a:rPr lang="en-US" altLang="ko-KR" sz="1400" dirty="0">
                <a:cs typeface="Arial" pitchFamily="34" charset="0"/>
              </a:rPr>
              <a:t>ANFIS </a:t>
            </a:r>
            <a:r>
              <a:rPr lang="en-US" altLang="ko-KR" sz="1400" dirty="0" smtClean="0">
                <a:cs typeface="Arial" pitchFamily="34" charset="0"/>
              </a:rPr>
              <a:t>output (Zoom </a:t>
            </a:r>
            <a:r>
              <a:rPr lang="en-US" altLang="ko-KR" sz="1400" dirty="0">
                <a:cs typeface="Arial" pitchFamily="34" charset="0"/>
              </a:rPr>
              <a:t>in for a better view</a:t>
            </a:r>
            <a:r>
              <a:rPr lang="en-US" altLang="ko-KR" sz="1400" dirty="0" smtClean="0">
                <a:cs typeface="Arial" pitchFamily="34" charset="0"/>
              </a:rPr>
              <a:t>).</a:t>
            </a:r>
          </a:p>
          <a:p>
            <a:pPr algn="just"/>
            <a:r>
              <a:rPr lang="en-US" altLang="ko-KR" sz="1400" dirty="0">
                <a:cs typeface="Arial" pitchFamily="34" charset="0"/>
              </a:rPr>
              <a:t>Fig </a:t>
            </a:r>
            <a:r>
              <a:rPr lang="en-US" altLang="ko-KR" sz="1400" dirty="0" smtClean="0">
                <a:cs typeface="Arial" pitchFamily="34" charset="0"/>
              </a:rPr>
              <a:t>6 provides </a:t>
            </a:r>
            <a:r>
              <a:rPr lang="en-US" altLang="ko-KR" sz="1400" dirty="0">
                <a:cs typeface="Arial" pitchFamily="34" charset="0"/>
              </a:rPr>
              <a:t>the visual comparison among the 2500 testing </a:t>
            </a:r>
            <a:r>
              <a:rPr lang="en-US" altLang="ko-KR" sz="1400" dirty="0" smtClean="0">
                <a:cs typeface="Arial" pitchFamily="34" charset="0"/>
              </a:rPr>
              <a:t>data samples </a:t>
            </a:r>
            <a:r>
              <a:rPr lang="en-US" altLang="ko-KR" sz="1400" dirty="0">
                <a:cs typeface="Arial" pitchFamily="34" charset="0"/>
              </a:rPr>
              <a:t>and ANFIS controller outputs for </a:t>
            </a:r>
            <a:r>
              <a:rPr lang="en-US" altLang="ko-KR" sz="1400" dirty="0" smtClean="0">
                <a:cs typeface="Arial" pitchFamily="34" charset="0"/>
              </a:rPr>
              <a:t>the steering </a:t>
            </a:r>
            <a:r>
              <a:rPr lang="en-US" altLang="ko-KR" sz="1400" dirty="0">
                <a:cs typeface="Arial" pitchFamily="34" charset="0"/>
              </a:rPr>
              <a:t>angle.</a:t>
            </a:r>
          </a:p>
          <a:p>
            <a:pPr algn="just"/>
            <a:r>
              <a:rPr lang="en-US" altLang="ko-KR" sz="1400" dirty="0">
                <a:cs typeface="Arial" pitchFamily="34" charset="0"/>
              </a:rPr>
              <a:t>The average testing error is around 1 degree in the ANFIS </a:t>
            </a:r>
            <a:r>
              <a:rPr lang="en-US" altLang="ko-KR" sz="1400" dirty="0" smtClean="0">
                <a:cs typeface="Arial" pitchFamily="34" charset="0"/>
              </a:rPr>
              <a:t>after 500 epochs.</a:t>
            </a:r>
            <a:endParaRPr lang="en-US" altLang="ko-KR" sz="1400" dirty="0"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199" y="4050785"/>
            <a:ext cx="3749159" cy="21759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72A1FC-6BAE-4005-A16A-A06B6D75CDD8}"/>
              </a:ext>
            </a:extLst>
          </p:cNvPr>
          <p:cNvSpPr txBox="1"/>
          <p:nvPr/>
        </p:nvSpPr>
        <p:spPr>
          <a:xfrm>
            <a:off x="8458200" y="3130633"/>
            <a:ext cx="34038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cs typeface="Arial" pitchFamily="34" charset="0"/>
              </a:rPr>
              <a:t>RMSE of proposed ANFIS controller, sub. </a:t>
            </a:r>
            <a:r>
              <a:rPr lang="en-US" altLang="ko-KR" sz="1400" dirty="0" smtClean="0">
                <a:cs typeface="Arial" pitchFamily="34" charset="0"/>
              </a:rPr>
              <a:t>clustering, and </a:t>
            </a:r>
            <a:r>
              <a:rPr lang="en-US" altLang="ko-KR" sz="1400" dirty="0">
                <a:cs typeface="Arial" pitchFamily="34" charset="0"/>
              </a:rPr>
              <a:t>grid partition over the same generated data </a:t>
            </a:r>
            <a:r>
              <a:rPr lang="en-US" altLang="ko-KR" sz="1400" dirty="0" smtClean="0">
                <a:cs typeface="Arial" pitchFamily="34" charset="0"/>
              </a:rPr>
              <a:t>set</a:t>
            </a:r>
            <a:endParaRPr lang="en-US" altLang="ko-KR" sz="14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72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7174CE2-2C58-40C9-8FB5-696DA36583EF}"/>
              </a:ext>
            </a:extLst>
          </p:cNvPr>
          <p:cNvSpPr txBox="1"/>
          <p:nvPr/>
        </p:nvSpPr>
        <p:spPr>
          <a:xfrm>
            <a:off x="681573" y="3620755"/>
            <a:ext cx="2372119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MATLAB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2021a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All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training and testing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of FIS are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executed in MATLAB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Responsible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mobile control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Mobile robot speed is considered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constant during the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experiments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4B905-A236-45B1-B7CD-8EC4341963CB}"/>
              </a:ext>
            </a:extLst>
          </p:cNvPr>
          <p:cNvSpPr txBox="1"/>
          <p:nvPr/>
        </p:nvSpPr>
        <p:spPr>
          <a:xfrm>
            <a:off x="9138308" y="3620755"/>
            <a:ext cx="2372119" cy="230832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CoppeliaSim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Edu 4.2.0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three-wheeled mobile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robot ’Pioneer 3dx’ with two front wheels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having independent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motor control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and a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roller wheel at the rear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is used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 perform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simulations.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Obstacles prone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environment is designed in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CoppeliaSim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C299B8-71FB-4B5C-9983-9393CCF21CC5}"/>
              </a:ext>
            </a:extLst>
          </p:cNvPr>
          <p:cNvGrpSpPr/>
          <p:nvPr/>
        </p:nvGrpSpPr>
        <p:grpSpPr>
          <a:xfrm>
            <a:off x="619849" y="584351"/>
            <a:ext cx="2932065" cy="1355048"/>
            <a:chOff x="1797728" y="1560298"/>
            <a:chExt cx="4478583" cy="13550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9DAE07-BF4B-40A6-BE5C-116E13885D3A}"/>
                </a:ext>
              </a:extLst>
            </p:cNvPr>
            <p:cNvSpPr txBox="1"/>
            <p:nvPr/>
          </p:nvSpPr>
          <p:spPr>
            <a:xfrm>
              <a:off x="1797728" y="1560298"/>
              <a:ext cx="447858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altLang="ko-KR" sz="2800" b="1" dirty="0">
                  <a:solidFill>
                    <a:schemeClr val="accent1"/>
                  </a:solidFill>
                  <a:cs typeface="Arial" pitchFamily="34" charset="0"/>
                </a:rPr>
                <a:t>API</a:t>
              </a:r>
              <a:endParaRPr lang="ko-KR" altLang="en-US" sz="28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72A1FC-6BAE-4005-A16A-A06B6D75CDD8}"/>
                </a:ext>
              </a:extLst>
            </p:cNvPr>
            <p:cNvSpPr txBox="1"/>
            <p:nvPr/>
          </p:nvSpPr>
          <p:spPr>
            <a:xfrm>
              <a:off x="1797728" y="2176682"/>
              <a:ext cx="44785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cs typeface="Arial" pitchFamily="34" charset="0"/>
                </a:rPr>
                <a:t>An API connection is necessary for</a:t>
              </a:r>
            </a:p>
            <a:p>
              <a:r>
                <a:rPr lang="en-US" altLang="ko-KR" sz="1400" dirty="0">
                  <a:cs typeface="Arial" pitchFamily="34" charset="0"/>
                </a:rPr>
                <a:t>both platforms to communicate while performing </a:t>
              </a:r>
              <a:r>
                <a:rPr lang="en-US" altLang="ko-KR" sz="1400" dirty="0" smtClean="0">
                  <a:cs typeface="Arial" pitchFamily="34" charset="0"/>
                </a:rPr>
                <a:t>simulations.</a:t>
              </a:r>
              <a:endParaRPr lang="en-US" altLang="ko-KR" sz="1400" dirty="0"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CC75535-E221-46D0-A67C-4BAAB5A613E4}"/>
              </a:ext>
            </a:extLst>
          </p:cNvPr>
          <p:cNvSpPr txBox="1"/>
          <p:nvPr/>
        </p:nvSpPr>
        <p:spPr>
          <a:xfrm>
            <a:off x="8250200" y="431294"/>
            <a:ext cx="34846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Simulations</a:t>
            </a:r>
            <a:endParaRPr lang="en-US" altLang="ko-KR" sz="4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5C15F9-A2AF-4F74-9A8B-FE305D95D6F2}"/>
              </a:ext>
            </a:extLst>
          </p:cNvPr>
          <p:cNvSpPr txBox="1"/>
          <p:nvPr/>
        </p:nvSpPr>
        <p:spPr>
          <a:xfrm>
            <a:off x="8250200" y="1026968"/>
            <a:ext cx="332195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Platforms and Environment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3" r="21463"/>
          <a:stretch>
            <a:fillRect/>
          </a:stretch>
        </p:blipFill>
        <p:spPr/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867" y="2769209"/>
            <a:ext cx="1481666" cy="13701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505EC9-F7DA-4EF6-BA3D-1F172E24D8E4}"/>
              </a:ext>
            </a:extLst>
          </p:cNvPr>
          <p:cNvSpPr txBox="1"/>
          <p:nvPr/>
        </p:nvSpPr>
        <p:spPr>
          <a:xfrm>
            <a:off x="681573" y="3121168"/>
            <a:ext cx="200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MATLAB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505EC9-F7DA-4EF6-BA3D-1F172E24D8E4}"/>
              </a:ext>
            </a:extLst>
          </p:cNvPr>
          <p:cNvSpPr txBox="1"/>
          <p:nvPr/>
        </p:nvSpPr>
        <p:spPr>
          <a:xfrm>
            <a:off x="9187355" y="3121168"/>
            <a:ext cx="200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CoppeliaSim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828414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3670</TotalTime>
  <Words>1229</Words>
  <Application>Microsoft Office PowerPoint</Application>
  <PresentationFormat>Widescreen</PresentationFormat>
  <Paragraphs>116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Adobe Song Std L</vt:lpstr>
      <vt:lpstr>Arial Unicode MS</vt:lpstr>
      <vt:lpstr>CMMI10</vt:lpstr>
      <vt:lpstr>CMMI7</vt:lpstr>
      <vt:lpstr>FZShuTi</vt:lpstr>
      <vt:lpstr>NimbusRomNo9L-Regu</vt:lpstr>
      <vt:lpstr>Arial</vt:lpstr>
      <vt:lpstr>Wingdings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Eshrati</cp:lastModifiedBy>
  <cp:revision>142</cp:revision>
  <dcterms:created xsi:type="dcterms:W3CDTF">2020-01-20T05:08:25Z</dcterms:created>
  <dcterms:modified xsi:type="dcterms:W3CDTF">2022-05-24T04:06:09Z</dcterms:modified>
</cp:coreProperties>
</file>